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64"/>
  </p:notesMasterIdLst>
  <p:sldIdLst>
    <p:sldId id="260" r:id="rId5"/>
    <p:sldId id="302" r:id="rId6"/>
    <p:sldId id="303" r:id="rId7"/>
    <p:sldId id="304" r:id="rId8"/>
    <p:sldId id="305" r:id="rId9"/>
    <p:sldId id="306" r:id="rId10"/>
    <p:sldId id="307" r:id="rId11"/>
    <p:sldId id="308" r:id="rId12"/>
    <p:sldId id="309" r:id="rId13"/>
    <p:sldId id="310" r:id="rId14"/>
    <p:sldId id="311" r:id="rId15"/>
    <p:sldId id="312" r:id="rId16"/>
    <p:sldId id="313" r:id="rId17"/>
    <p:sldId id="314" r:id="rId18"/>
    <p:sldId id="315" r:id="rId19"/>
    <p:sldId id="316" r:id="rId20"/>
    <p:sldId id="317" r:id="rId21"/>
    <p:sldId id="318" r:id="rId22"/>
    <p:sldId id="319" r:id="rId23"/>
    <p:sldId id="320" r:id="rId24"/>
    <p:sldId id="321" r:id="rId25"/>
    <p:sldId id="324" r:id="rId26"/>
    <p:sldId id="325" r:id="rId27"/>
    <p:sldId id="326" r:id="rId28"/>
    <p:sldId id="327" r:id="rId29"/>
    <p:sldId id="328" r:id="rId30"/>
    <p:sldId id="329" r:id="rId31"/>
    <p:sldId id="331" r:id="rId32"/>
    <p:sldId id="332" r:id="rId33"/>
    <p:sldId id="333" r:id="rId34"/>
    <p:sldId id="334" r:id="rId35"/>
    <p:sldId id="335" r:id="rId36"/>
    <p:sldId id="336" r:id="rId37"/>
    <p:sldId id="337" r:id="rId38"/>
    <p:sldId id="338" r:id="rId39"/>
    <p:sldId id="339" r:id="rId40"/>
    <p:sldId id="340" r:id="rId41"/>
    <p:sldId id="341" r:id="rId42"/>
    <p:sldId id="348" r:id="rId43"/>
    <p:sldId id="349" r:id="rId44"/>
    <p:sldId id="350" r:id="rId45"/>
    <p:sldId id="351" r:id="rId46"/>
    <p:sldId id="352" r:id="rId47"/>
    <p:sldId id="353" r:id="rId48"/>
    <p:sldId id="354" r:id="rId49"/>
    <p:sldId id="355" r:id="rId50"/>
    <p:sldId id="356" r:id="rId51"/>
    <p:sldId id="357" r:id="rId52"/>
    <p:sldId id="358" r:id="rId53"/>
    <p:sldId id="359" r:id="rId54"/>
    <p:sldId id="360" r:id="rId55"/>
    <p:sldId id="361" r:id="rId56"/>
    <p:sldId id="342" r:id="rId57"/>
    <p:sldId id="343" r:id="rId58"/>
    <p:sldId id="344" r:id="rId59"/>
    <p:sldId id="345" r:id="rId60"/>
    <p:sldId id="346" r:id="rId61"/>
    <p:sldId id="347" r:id="rId62"/>
    <p:sldId id="259" r:id="rId63"/>
  </p:sldIdLst>
  <p:sldSz cx="12192000" cy="6858000"/>
  <p:notesSz cx="6858000" cy="9144000"/>
  <p:defaultTextStyle>
    <a:defPPr>
      <a:defRPr lang="es-ES_trad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613"/>
    <p:restoredTop sz="99110" autoAdjust="0"/>
  </p:normalViewPr>
  <p:slideViewPr>
    <p:cSldViewPr snapToGrid="0" snapToObjects="1" showGuides="1">
      <p:cViewPr varScale="1">
        <p:scale>
          <a:sx n="73" d="100"/>
          <a:sy n="73" d="100"/>
        </p:scale>
        <p:origin x="-678" y="-96"/>
      </p:cViewPr>
      <p:guideLst>
        <p:guide orient="horz" pos="2160"/>
        <p:guide pos="3840"/>
      </p:guideLst>
    </p:cSldViewPr>
  </p:slideViewPr>
  <p:notesTextViewPr>
    <p:cViewPr>
      <p:scale>
        <a:sx n="1" d="1"/>
        <a:sy n="1" d="1"/>
      </p:scale>
      <p:origin x="0" y="0"/>
    </p:cViewPr>
  </p:notesTextViewPr>
  <p:sorterViewPr>
    <p:cViewPr>
      <p:scale>
        <a:sx n="66" d="100"/>
        <a:sy n="66" d="100"/>
      </p:scale>
      <p:origin x="0" y="0"/>
    </p:cViewPr>
  </p:sorterViewPr>
  <p:notesViewPr>
    <p:cSldViewPr snapToGrid="0" snapToObjects="1" showGuides="1">
      <p:cViewPr varScale="1">
        <p:scale>
          <a:sx n="62" d="100"/>
          <a:sy n="62" d="100"/>
        </p:scale>
        <p:origin x="2776" y="19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viewProps" Target="viewProps.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_tradnl"/>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3C0C1D-82FB-0148-8963-CA5CA6285E15}" type="datetimeFigureOut">
              <a:rPr lang="es-ES_tradnl" smtClean="0"/>
              <a:t>28/09/2018</a:t>
            </a:fld>
            <a:endParaRPr lang="es-ES_tradnl"/>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_tradnl"/>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_tradnl"/>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5E2037C-3BB1-EE48-89F3-32FC57178CCE}" type="slidenum">
              <a:rPr lang="es-ES_tradnl" smtClean="0"/>
              <a:t>‹Nº›</a:t>
            </a:fld>
            <a:endParaRPr lang="es-ES_tradnl"/>
          </a:p>
        </p:txBody>
      </p:sp>
    </p:spTree>
    <p:extLst>
      <p:ext uri="{BB962C8B-B14F-4D97-AF65-F5344CB8AC3E}">
        <p14:creationId xmlns:p14="http://schemas.microsoft.com/office/powerpoint/2010/main" val="18173954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pic>
        <p:nvPicPr>
          <p:cNvPr id="8" name="Imagen 7"/>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64096"/>
          </a:xfrm>
          <a:prstGeom prst="rect">
            <a:avLst/>
          </a:prstGeom>
        </p:spPr>
      </p:pic>
      <p:sp>
        <p:nvSpPr>
          <p:cNvPr id="2" name="Título 1"/>
          <p:cNvSpPr>
            <a:spLocks noGrp="1"/>
          </p:cNvSpPr>
          <p:nvPr>
            <p:ph type="ctrTitle"/>
          </p:nvPr>
        </p:nvSpPr>
        <p:spPr>
          <a:xfrm>
            <a:off x="3223646" y="1122363"/>
            <a:ext cx="8694551" cy="2387600"/>
          </a:xfrm>
        </p:spPr>
        <p:txBody>
          <a:bodyPr anchor="b"/>
          <a:lstStyle>
            <a:lvl1pPr algn="ctr">
              <a:defRPr sz="6000" b="1" i="0">
                <a:solidFill>
                  <a:schemeClr val="bg1"/>
                </a:solidFill>
                <a:latin typeface="Arial" charset="0"/>
                <a:ea typeface="Arial" charset="0"/>
                <a:cs typeface="Arial" charset="0"/>
              </a:defRPr>
            </a:lvl1pPr>
          </a:lstStyle>
          <a:p>
            <a:r>
              <a:rPr lang="es-ES_tradnl" dirty="0"/>
              <a:t>Clic para editar título</a:t>
            </a:r>
          </a:p>
        </p:txBody>
      </p:sp>
      <p:sp>
        <p:nvSpPr>
          <p:cNvPr id="3" name="Subtítulo 2"/>
          <p:cNvSpPr>
            <a:spLocks noGrp="1"/>
          </p:cNvSpPr>
          <p:nvPr>
            <p:ph type="subTitle" idx="1"/>
          </p:nvPr>
        </p:nvSpPr>
        <p:spPr>
          <a:xfrm>
            <a:off x="1523999" y="3525461"/>
            <a:ext cx="10394197" cy="1655762"/>
          </a:xfrm>
        </p:spPr>
        <p:txBody>
          <a:bodyPr/>
          <a:lstStyle>
            <a:lvl1pPr marL="0" indent="0" algn="ctr">
              <a:buNone/>
              <a:defRPr sz="2400" b="1" i="0">
                <a:solidFill>
                  <a:schemeClr val="bg1"/>
                </a:solidFill>
                <a:latin typeface="Arial" charset="0"/>
                <a:ea typeface="Arial" charset="0"/>
                <a:cs typeface="Arial"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_tradnl"/>
              <a:t>Haga clic para modificar el estilo de subtítulo del patrón</a:t>
            </a:r>
          </a:p>
        </p:txBody>
      </p:sp>
      <p:sp>
        <p:nvSpPr>
          <p:cNvPr id="4" name="Marcador de fecha 3"/>
          <p:cNvSpPr>
            <a:spLocks noGrp="1"/>
          </p:cNvSpPr>
          <p:nvPr>
            <p:ph type="dt" sz="half" idx="10"/>
          </p:nvPr>
        </p:nvSpPr>
        <p:spPr/>
        <p:txBody>
          <a:bodyPr/>
          <a:lstStyle/>
          <a:p>
            <a:fld id="{357A635C-916D-4046-A71C-676ADB0714D0}" type="datetime1">
              <a:rPr lang="es-CO" smtClean="0"/>
              <a:t>28/09/2018</a:t>
            </a:fld>
            <a:endParaRPr lang="es-ES_tradnl"/>
          </a:p>
        </p:txBody>
      </p:sp>
      <p:sp>
        <p:nvSpPr>
          <p:cNvPr id="5" name="Marcador de pie de página 4"/>
          <p:cNvSpPr>
            <a:spLocks noGrp="1"/>
          </p:cNvSpPr>
          <p:nvPr>
            <p:ph type="ftr" sz="quarter" idx="11"/>
          </p:nvPr>
        </p:nvSpPr>
        <p:spPr/>
        <p:txBody>
          <a:bodyPr/>
          <a:lstStyle/>
          <a:p>
            <a:endParaRPr lang="es-ES_tradnl"/>
          </a:p>
        </p:txBody>
      </p:sp>
      <p:sp>
        <p:nvSpPr>
          <p:cNvPr id="6" name="Marcador de número de diapositiva 5"/>
          <p:cNvSpPr>
            <a:spLocks noGrp="1"/>
          </p:cNvSpPr>
          <p:nvPr>
            <p:ph type="sldNum" sz="quarter" idx="12"/>
          </p:nvPr>
        </p:nvSpPr>
        <p:spPr/>
        <p:txBody>
          <a:bodyPr/>
          <a:lstStyle/>
          <a:p>
            <a:fld id="{3D8A3D67-1C99-CA4B-A8FF-3F7FA87D5315}" type="slidenum">
              <a:rPr lang="es-ES_tradnl" smtClean="0"/>
              <a:t>‹Nº›</a:t>
            </a:fld>
            <a:endParaRPr lang="es-ES_tradnl"/>
          </a:p>
        </p:txBody>
      </p:sp>
    </p:spTree>
    <p:extLst>
      <p:ext uri="{BB962C8B-B14F-4D97-AF65-F5344CB8AC3E}">
        <p14:creationId xmlns:p14="http://schemas.microsoft.com/office/powerpoint/2010/main" val="17191941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secHead" preserve="1">
  <p:cSld name="5_Encabezado de sección">
    <p:spTree>
      <p:nvGrpSpPr>
        <p:cNvPr id="1" name=""/>
        <p:cNvGrpSpPr/>
        <p:nvPr/>
      </p:nvGrpSpPr>
      <p:grpSpPr>
        <a:xfrm>
          <a:off x="0" y="0"/>
          <a:ext cx="0" cy="0"/>
          <a:chOff x="0" y="0"/>
          <a:chExt cx="0" cy="0"/>
        </a:xfrm>
      </p:grpSpPr>
      <p:pic>
        <p:nvPicPr>
          <p:cNvPr id="7" name="Imagen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64096"/>
          </a:xfrm>
          <a:prstGeom prst="rect">
            <a:avLst/>
          </a:prstGeom>
        </p:spPr>
      </p:pic>
      <p:sp>
        <p:nvSpPr>
          <p:cNvPr id="2" name="Título 1"/>
          <p:cNvSpPr>
            <a:spLocks noGrp="1"/>
          </p:cNvSpPr>
          <p:nvPr>
            <p:ph type="title"/>
          </p:nvPr>
        </p:nvSpPr>
        <p:spPr>
          <a:xfrm>
            <a:off x="838200" y="1709738"/>
            <a:ext cx="10509250" cy="2852737"/>
          </a:xfrm>
        </p:spPr>
        <p:txBody>
          <a:bodyPr anchor="b"/>
          <a:lstStyle>
            <a:lvl1pPr>
              <a:defRPr sz="6000" b="1" i="0">
                <a:solidFill>
                  <a:schemeClr val="bg1"/>
                </a:solidFill>
                <a:latin typeface="Arial" charset="0"/>
                <a:ea typeface="Arial" charset="0"/>
                <a:cs typeface="Arial" charset="0"/>
              </a:defRPr>
            </a:lvl1pPr>
          </a:lstStyle>
          <a:p>
            <a:r>
              <a:rPr lang="es-ES_tradnl"/>
              <a:t>Clic para editar título</a:t>
            </a:r>
          </a:p>
        </p:txBody>
      </p:sp>
      <p:sp>
        <p:nvSpPr>
          <p:cNvPr id="3" name="Marcador de texto 2"/>
          <p:cNvSpPr>
            <a:spLocks noGrp="1"/>
          </p:cNvSpPr>
          <p:nvPr>
            <p:ph type="body" idx="1"/>
          </p:nvPr>
        </p:nvSpPr>
        <p:spPr>
          <a:xfrm>
            <a:off x="831850" y="4742481"/>
            <a:ext cx="10515600" cy="1347169"/>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_tradnl"/>
              <a:t>Haga clic para modificar el estilo de texto del patrón</a:t>
            </a:r>
          </a:p>
        </p:txBody>
      </p:sp>
      <p:sp>
        <p:nvSpPr>
          <p:cNvPr id="4" name="Marcador de fecha 3"/>
          <p:cNvSpPr>
            <a:spLocks noGrp="1"/>
          </p:cNvSpPr>
          <p:nvPr>
            <p:ph type="dt" sz="half" idx="10"/>
          </p:nvPr>
        </p:nvSpPr>
        <p:spPr/>
        <p:txBody>
          <a:bodyPr/>
          <a:lstStyle/>
          <a:p>
            <a:fld id="{42915242-1130-E048-AAA4-994B7FCC1101}" type="datetime1">
              <a:rPr lang="es-CO" smtClean="0"/>
              <a:t>28/09/2018</a:t>
            </a:fld>
            <a:endParaRPr lang="es-ES_tradnl"/>
          </a:p>
        </p:txBody>
      </p:sp>
      <p:sp>
        <p:nvSpPr>
          <p:cNvPr id="5" name="Marcador de pie de página 4"/>
          <p:cNvSpPr>
            <a:spLocks noGrp="1"/>
          </p:cNvSpPr>
          <p:nvPr>
            <p:ph type="ftr" sz="quarter" idx="11"/>
          </p:nvPr>
        </p:nvSpPr>
        <p:spPr/>
        <p:txBody>
          <a:bodyPr/>
          <a:lstStyle/>
          <a:p>
            <a:endParaRPr lang="es-ES_tradnl"/>
          </a:p>
        </p:txBody>
      </p:sp>
      <p:sp>
        <p:nvSpPr>
          <p:cNvPr id="6" name="Marcador de número de diapositiva 5"/>
          <p:cNvSpPr>
            <a:spLocks noGrp="1"/>
          </p:cNvSpPr>
          <p:nvPr>
            <p:ph type="sldNum" sz="quarter" idx="12"/>
          </p:nvPr>
        </p:nvSpPr>
        <p:spPr/>
        <p:txBody>
          <a:bodyPr/>
          <a:lstStyle/>
          <a:p>
            <a:fld id="{3D8A3D67-1C99-CA4B-A8FF-3F7FA87D5315}" type="slidenum">
              <a:rPr lang="es-ES_tradnl" smtClean="0"/>
              <a:t>‹Nº›</a:t>
            </a:fld>
            <a:endParaRPr lang="es-ES_tradnl"/>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secHead" preserve="1">
  <p:cSld name="6_Encabezado de sección">
    <p:spTree>
      <p:nvGrpSpPr>
        <p:cNvPr id="1" name=""/>
        <p:cNvGrpSpPr/>
        <p:nvPr/>
      </p:nvGrpSpPr>
      <p:grpSpPr>
        <a:xfrm>
          <a:off x="0" y="0"/>
          <a:ext cx="0" cy="0"/>
          <a:chOff x="0" y="0"/>
          <a:chExt cx="0" cy="0"/>
        </a:xfrm>
      </p:grpSpPr>
      <p:pic>
        <p:nvPicPr>
          <p:cNvPr id="8" name="Imagen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64096"/>
          </a:xfrm>
          <a:prstGeom prst="rect">
            <a:avLst/>
          </a:prstGeom>
        </p:spPr>
      </p:pic>
      <p:sp>
        <p:nvSpPr>
          <p:cNvPr id="2" name="Título 1"/>
          <p:cNvSpPr>
            <a:spLocks noGrp="1"/>
          </p:cNvSpPr>
          <p:nvPr>
            <p:ph type="title"/>
          </p:nvPr>
        </p:nvSpPr>
        <p:spPr>
          <a:xfrm>
            <a:off x="838200" y="1709738"/>
            <a:ext cx="10509250" cy="2852737"/>
          </a:xfrm>
        </p:spPr>
        <p:txBody>
          <a:bodyPr anchor="b"/>
          <a:lstStyle>
            <a:lvl1pPr>
              <a:defRPr sz="6000" b="1" i="0">
                <a:solidFill>
                  <a:schemeClr val="tx1"/>
                </a:solidFill>
                <a:latin typeface="Arial" charset="0"/>
                <a:ea typeface="Arial" charset="0"/>
                <a:cs typeface="Arial" charset="0"/>
              </a:defRPr>
            </a:lvl1pPr>
          </a:lstStyle>
          <a:p>
            <a:r>
              <a:rPr lang="es-ES_tradnl"/>
              <a:t>Clic para editar título</a:t>
            </a:r>
          </a:p>
        </p:txBody>
      </p:sp>
      <p:sp>
        <p:nvSpPr>
          <p:cNvPr id="3" name="Marcador de texto 2"/>
          <p:cNvSpPr>
            <a:spLocks noGrp="1"/>
          </p:cNvSpPr>
          <p:nvPr>
            <p:ph type="body" idx="1"/>
          </p:nvPr>
        </p:nvSpPr>
        <p:spPr>
          <a:xfrm>
            <a:off x="831850" y="4742481"/>
            <a:ext cx="10515600" cy="1347169"/>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_tradnl"/>
              <a:t>Haga clic para modificar el estilo de texto del patrón</a:t>
            </a:r>
          </a:p>
        </p:txBody>
      </p:sp>
      <p:sp>
        <p:nvSpPr>
          <p:cNvPr id="4" name="Marcador de fecha 3"/>
          <p:cNvSpPr>
            <a:spLocks noGrp="1"/>
          </p:cNvSpPr>
          <p:nvPr>
            <p:ph type="dt" sz="half" idx="10"/>
          </p:nvPr>
        </p:nvSpPr>
        <p:spPr/>
        <p:txBody>
          <a:bodyPr/>
          <a:lstStyle/>
          <a:p>
            <a:fld id="{78271938-6BA2-3B4C-983B-C676A810C8EF}" type="datetime1">
              <a:rPr lang="es-CO" smtClean="0"/>
              <a:t>28/09/2018</a:t>
            </a:fld>
            <a:endParaRPr lang="es-ES_tradnl"/>
          </a:p>
        </p:txBody>
      </p:sp>
      <p:sp>
        <p:nvSpPr>
          <p:cNvPr id="5" name="Marcador de pie de página 4"/>
          <p:cNvSpPr>
            <a:spLocks noGrp="1"/>
          </p:cNvSpPr>
          <p:nvPr>
            <p:ph type="ftr" sz="quarter" idx="11"/>
          </p:nvPr>
        </p:nvSpPr>
        <p:spPr/>
        <p:txBody>
          <a:bodyPr/>
          <a:lstStyle/>
          <a:p>
            <a:endParaRPr lang="es-ES_tradnl"/>
          </a:p>
        </p:txBody>
      </p:sp>
      <p:sp>
        <p:nvSpPr>
          <p:cNvPr id="6" name="Marcador de número de diapositiva 5"/>
          <p:cNvSpPr>
            <a:spLocks noGrp="1"/>
          </p:cNvSpPr>
          <p:nvPr>
            <p:ph type="sldNum" sz="quarter" idx="12"/>
          </p:nvPr>
        </p:nvSpPr>
        <p:spPr/>
        <p:txBody>
          <a:bodyPr/>
          <a:lstStyle/>
          <a:p>
            <a:fld id="{3D8A3D67-1C99-CA4B-A8FF-3F7FA87D5315}" type="slidenum">
              <a:rPr lang="es-ES_tradnl" smtClean="0"/>
              <a:t>‹Nº›</a:t>
            </a:fld>
            <a:endParaRPr lang="es-ES_tradnl"/>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reserve="1">
  <p:cSld name="9_Encabezado de sección">
    <p:spTree>
      <p:nvGrpSpPr>
        <p:cNvPr id="1" name=""/>
        <p:cNvGrpSpPr/>
        <p:nvPr/>
      </p:nvGrpSpPr>
      <p:grpSpPr>
        <a:xfrm>
          <a:off x="0" y="0"/>
          <a:ext cx="0" cy="0"/>
          <a:chOff x="0" y="0"/>
          <a:chExt cx="0" cy="0"/>
        </a:xfrm>
      </p:grpSpPr>
      <p:pic>
        <p:nvPicPr>
          <p:cNvPr id="7" name="Imagen 6"/>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64096"/>
          </a:xfrm>
          <a:prstGeom prst="rect">
            <a:avLst/>
          </a:prstGeom>
        </p:spPr>
      </p:pic>
      <p:sp>
        <p:nvSpPr>
          <p:cNvPr id="2" name="Título 1"/>
          <p:cNvSpPr>
            <a:spLocks noGrp="1"/>
          </p:cNvSpPr>
          <p:nvPr>
            <p:ph type="title"/>
          </p:nvPr>
        </p:nvSpPr>
        <p:spPr>
          <a:xfrm>
            <a:off x="838200" y="1709738"/>
            <a:ext cx="10509250" cy="2852737"/>
          </a:xfrm>
        </p:spPr>
        <p:txBody>
          <a:bodyPr anchor="b"/>
          <a:lstStyle>
            <a:lvl1pPr>
              <a:defRPr sz="6000" b="1" i="0">
                <a:solidFill>
                  <a:schemeClr val="tx1"/>
                </a:solidFill>
                <a:latin typeface="Arial" charset="0"/>
                <a:ea typeface="Arial" charset="0"/>
                <a:cs typeface="Arial" charset="0"/>
              </a:defRPr>
            </a:lvl1pPr>
          </a:lstStyle>
          <a:p>
            <a:r>
              <a:rPr lang="es-ES_tradnl"/>
              <a:t>Clic para editar título</a:t>
            </a:r>
          </a:p>
        </p:txBody>
      </p:sp>
      <p:sp>
        <p:nvSpPr>
          <p:cNvPr id="3" name="Marcador de texto 2"/>
          <p:cNvSpPr>
            <a:spLocks noGrp="1"/>
          </p:cNvSpPr>
          <p:nvPr>
            <p:ph type="body" idx="1"/>
          </p:nvPr>
        </p:nvSpPr>
        <p:spPr>
          <a:xfrm>
            <a:off x="831850" y="4742481"/>
            <a:ext cx="10515600" cy="1347169"/>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_tradnl"/>
              <a:t>Haga clic para modificar el estilo de texto del patrón</a:t>
            </a:r>
          </a:p>
        </p:txBody>
      </p:sp>
      <p:sp>
        <p:nvSpPr>
          <p:cNvPr id="4" name="Marcador de fecha 3"/>
          <p:cNvSpPr>
            <a:spLocks noGrp="1"/>
          </p:cNvSpPr>
          <p:nvPr>
            <p:ph type="dt" sz="half" idx="10"/>
          </p:nvPr>
        </p:nvSpPr>
        <p:spPr/>
        <p:txBody>
          <a:bodyPr/>
          <a:lstStyle/>
          <a:p>
            <a:fld id="{18F30397-4759-8E45-9448-DAE4C7724C67}" type="datetime1">
              <a:rPr lang="es-CO" smtClean="0"/>
              <a:t>28/09/2018</a:t>
            </a:fld>
            <a:endParaRPr lang="es-ES_tradnl"/>
          </a:p>
        </p:txBody>
      </p:sp>
      <p:sp>
        <p:nvSpPr>
          <p:cNvPr id="5" name="Marcador de pie de página 4"/>
          <p:cNvSpPr>
            <a:spLocks noGrp="1"/>
          </p:cNvSpPr>
          <p:nvPr>
            <p:ph type="ftr" sz="quarter" idx="11"/>
          </p:nvPr>
        </p:nvSpPr>
        <p:spPr/>
        <p:txBody>
          <a:bodyPr/>
          <a:lstStyle/>
          <a:p>
            <a:endParaRPr lang="es-ES_tradnl"/>
          </a:p>
        </p:txBody>
      </p:sp>
      <p:sp>
        <p:nvSpPr>
          <p:cNvPr id="6" name="Marcador de número de diapositiva 5"/>
          <p:cNvSpPr>
            <a:spLocks noGrp="1"/>
          </p:cNvSpPr>
          <p:nvPr>
            <p:ph type="sldNum" sz="quarter" idx="12"/>
          </p:nvPr>
        </p:nvSpPr>
        <p:spPr/>
        <p:txBody>
          <a:bodyPr/>
          <a:lstStyle/>
          <a:p>
            <a:fld id="{3D8A3D67-1C99-CA4B-A8FF-3F7FA87D5315}" type="slidenum">
              <a:rPr lang="es-ES_tradnl" smtClean="0"/>
              <a:t>‹Nº›</a:t>
            </a:fld>
            <a:endParaRPr lang="es-ES_tradnl"/>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10_Encabezado de sección">
    <p:spTree>
      <p:nvGrpSpPr>
        <p:cNvPr id="1" name=""/>
        <p:cNvGrpSpPr/>
        <p:nvPr/>
      </p:nvGrpSpPr>
      <p:grpSpPr>
        <a:xfrm>
          <a:off x="0" y="0"/>
          <a:ext cx="0" cy="0"/>
          <a:chOff x="0" y="0"/>
          <a:chExt cx="0" cy="0"/>
        </a:xfrm>
      </p:grpSpPr>
      <p:pic>
        <p:nvPicPr>
          <p:cNvPr id="8" name="Imagen 7"/>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64096"/>
          </a:xfrm>
          <a:prstGeom prst="rect">
            <a:avLst/>
          </a:prstGeom>
        </p:spPr>
      </p:pic>
      <p:sp>
        <p:nvSpPr>
          <p:cNvPr id="2" name="Título 1"/>
          <p:cNvSpPr>
            <a:spLocks noGrp="1"/>
          </p:cNvSpPr>
          <p:nvPr>
            <p:ph type="title"/>
          </p:nvPr>
        </p:nvSpPr>
        <p:spPr>
          <a:xfrm>
            <a:off x="838200" y="1709738"/>
            <a:ext cx="10509250" cy="2852737"/>
          </a:xfrm>
        </p:spPr>
        <p:txBody>
          <a:bodyPr anchor="b"/>
          <a:lstStyle>
            <a:lvl1pPr>
              <a:defRPr sz="6000" b="1" i="0">
                <a:solidFill>
                  <a:schemeClr val="tx1"/>
                </a:solidFill>
                <a:latin typeface="Arial" charset="0"/>
                <a:ea typeface="Arial" charset="0"/>
                <a:cs typeface="Arial" charset="0"/>
              </a:defRPr>
            </a:lvl1pPr>
          </a:lstStyle>
          <a:p>
            <a:r>
              <a:rPr lang="es-ES_tradnl"/>
              <a:t>Clic para editar título</a:t>
            </a:r>
          </a:p>
        </p:txBody>
      </p:sp>
      <p:sp>
        <p:nvSpPr>
          <p:cNvPr id="3" name="Marcador de texto 2"/>
          <p:cNvSpPr>
            <a:spLocks noGrp="1"/>
          </p:cNvSpPr>
          <p:nvPr>
            <p:ph type="body" idx="1"/>
          </p:nvPr>
        </p:nvSpPr>
        <p:spPr>
          <a:xfrm>
            <a:off x="831850" y="4742481"/>
            <a:ext cx="10515600" cy="1347169"/>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_tradnl"/>
              <a:t>Haga clic para modificar el estilo de texto del patrón</a:t>
            </a:r>
          </a:p>
        </p:txBody>
      </p:sp>
      <p:sp>
        <p:nvSpPr>
          <p:cNvPr id="4" name="Marcador de fecha 3"/>
          <p:cNvSpPr>
            <a:spLocks noGrp="1"/>
          </p:cNvSpPr>
          <p:nvPr>
            <p:ph type="dt" sz="half" idx="10"/>
          </p:nvPr>
        </p:nvSpPr>
        <p:spPr/>
        <p:txBody>
          <a:bodyPr/>
          <a:lstStyle/>
          <a:p>
            <a:fld id="{14971C7D-C560-8140-8181-91190B9378E9}" type="datetime1">
              <a:rPr lang="es-CO" smtClean="0"/>
              <a:t>28/09/2018</a:t>
            </a:fld>
            <a:endParaRPr lang="es-ES_tradnl"/>
          </a:p>
        </p:txBody>
      </p:sp>
      <p:sp>
        <p:nvSpPr>
          <p:cNvPr id="5" name="Marcador de pie de página 4"/>
          <p:cNvSpPr>
            <a:spLocks noGrp="1"/>
          </p:cNvSpPr>
          <p:nvPr>
            <p:ph type="ftr" sz="quarter" idx="11"/>
          </p:nvPr>
        </p:nvSpPr>
        <p:spPr/>
        <p:txBody>
          <a:bodyPr/>
          <a:lstStyle/>
          <a:p>
            <a:endParaRPr lang="es-ES_tradnl"/>
          </a:p>
        </p:txBody>
      </p:sp>
      <p:sp>
        <p:nvSpPr>
          <p:cNvPr id="6" name="Marcador de número de diapositiva 5"/>
          <p:cNvSpPr>
            <a:spLocks noGrp="1"/>
          </p:cNvSpPr>
          <p:nvPr>
            <p:ph type="sldNum" sz="quarter" idx="12"/>
          </p:nvPr>
        </p:nvSpPr>
        <p:spPr/>
        <p:txBody>
          <a:bodyPr/>
          <a:lstStyle/>
          <a:p>
            <a:fld id="{3D8A3D67-1C99-CA4B-A8FF-3F7FA87D5315}" type="slidenum">
              <a:rPr lang="es-ES_tradnl" smtClean="0"/>
              <a:t>‹Nº›</a:t>
            </a:fld>
            <a:endParaRPr lang="es-ES_tradnl"/>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11_Encabezado de sección">
    <p:spTree>
      <p:nvGrpSpPr>
        <p:cNvPr id="1" name=""/>
        <p:cNvGrpSpPr/>
        <p:nvPr/>
      </p:nvGrpSpPr>
      <p:grpSpPr>
        <a:xfrm>
          <a:off x="0" y="0"/>
          <a:ext cx="0" cy="0"/>
          <a:chOff x="0" y="0"/>
          <a:chExt cx="0" cy="0"/>
        </a:xfrm>
      </p:grpSpPr>
      <p:pic>
        <p:nvPicPr>
          <p:cNvPr id="7" name="Imagen 6"/>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64096"/>
          </a:xfrm>
          <a:prstGeom prst="rect">
            <a:avLst/>
          </a:prstGeom>
        </p:spPr>
      </p:pic>
      <p:sp>
        <p:nvSpPr>
          <p:cNvPr id="2" name="Título 1"/>
          <p:cNvSpPr>
            <a:spLocks noGrp="1"/>
          </p:cNvSpPr>
          <p:nvPr>
            <p:ph type="title"/>
          </p:nvPr>
        </p:nvSpPr>
        <p:spPr>
          <a:xfrm>
            <a:off x="838200" y="1709738"/>
            <a:ext cx="10509250" cy="2852737"/>
          </a:xfrm>
        </p:spPr>
        <p:txBody>
          <a:bodyPr anchor="b"/>
          <a:lstStyle>
            <a:lvl1pPr>
              <a:defRPr sz="6000" b="1" i="0">
                <a:solidFill>
                  <a:schemeClr val="bg1"/>
                </a:solidFill>
                <a:latin typeface="Arial" charset="0"/>
                <a:ea typeface="Arial" charset="0"/>
                <a:cs typeface="Arial" charset="0"/>
              </a:defRPr>
            </a:lvl1pPr>
          </a:lstStyle>
          <a:p>
            <a:r>
              <a:rPr lang="es-ES_tradnl" dirty="0"/>
              <a:t>Clic para editar título</a:t>
            </a:r>
          </a:p>
        </p:txBody>
      </p:sp>
      <p:sp>
        <p:nvSpPr>
          <p:cNvPr id="3" name="Marcador de texto 2"/>
          <p:cNvSpPr>
            <a:spLocks noGrp="1"/>
          </p:cNvSpPr>
          <p:nvPr>
            <p:ph type="body" idx="1"/>
          </p:nvPr>
        </p:nvSpPr>
        <p:spPr>
          <a:xfrm>
            <a:off x="831850" y="4742481"/>
            <a:ext cx="10515600" cy="1347169"/>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_tradnl"/>
              <a:t>Haga clic para modificar el estilo de texto del patrón</a:t>
            </a:r>
          </a:p>
        </p:txBody>
      </p:sp>
      <p:sp>
        <p:nvSpPr>
          <p:cNvPr id="4" name="Marcador de fecha 3"/>
          <p:cNvSpPr>
            <a:spLocks noGrp="1"/>
          </p:cNvSpPr>
          <p:nvPr>
            <p:ph type="dt" sz="half" idx="10"/>
          </p:nvPr>
        </p:nvSpPr>
        <p:spPr/>
        <p:txBody>
          <a:bodyPr/>
          <a:lstStyle/>
          <a:p>
            <a:fld id="{7788EFFF-82FB-5F49-A804-C28E42EA8576}" type="datetime1">
              <a:rPr lang="es-CO" smtClean="0"/>
              <a:t>28/09/2018</a:t>
            </a:fld>
            <a:endParaRPr lang="es-ES_tradnl"/>
          </a:p>
        </p:txBody>
      </p:sp>
      <p:sp>
        <p:nvSpPr>
          <p:cNvPr id="5" name="Marcador de pie de página 4"/>
          <p:cNvSpPr>
            <a:spLocks noGrp="1"/>
          </p:cNvSpPr>
          <p:nvPr>
            <p:ph type="ftr" sz="quarter" idx="11"/>
          </p:nvPr>
        </p:nvSpPr>
        <p:spPr/>
        <p:txBody>
          <a:bodyPr/>
          <a:lstStyle/>
          <a:p>
            <a:endParaRPr lang="es-ES_tradnl"/>
          </a:p>
        </p:txBody>
      </p:sp>
      <p:sp>
        <p:nvSpPr>
          <p:cNvPr id="6" name="Marcador de número de diapositiva 5"/>
          <p:cNvSpPr>
            <a:spLocks noGrp="1"/>
          </p:cNvSpPr>
          <p:nvPr>
            <p:ph type="sldNum" sz="quarter" idx="12"/>
          </p:nvPr>
        </p:nvSpPr>
        <p:spPr/>
        <p:txBody>
          <a:bodyPr/>
          <a:lstStyle/>
          <a:p>
            <a:fld id="{3D8A3D67-1C99-CA4B-A8FF-3F7FA87D5315}" type="slidenum">
              <a:rPr lang="es-ES_tradnl" smtClean="0"/>
              <a:t>‹Nº›</a:t>
            </a:fld>
            <a:endParaRPr lang="es-ES_tradnl"/>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12_Encabezado de sección">
    <p:spTree>
      <p:nvGrpSpPr>
        <p:cNvPr id="1" name=""/>
        <p:cNvGrpSpPr/>
        <p:nvPr/>
      </p:nvGrpSpPr>
      <p:grpSpPr>
        <a:xfrm>
          <a:off x="0" y="0"/>
          <a:ext cx="0" cy="0"/>
          <a:chOff x="0" y="0"/>
          <a:chExt cx="0" cy="0"/>
        </a:xfrm>
      </p:grpSpPr>
      <p:pic>
        <p:nvPicPr>
          <p:cNvPr id="8" name="Imagen 7"/>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64096"/>
          </a:xfrm>
          <a:prstGeom prst="rect">
            <a:avLst/>
          </a:prstGeom>
        </p:spPr>
      </p:pic>
      <p:sp>
        <p:nvSpPr>
          <p:cNvPr id="2" name="Título 1"/>
          <p:cNvSpPr>
            <a:spLocks noGrp="1"/>
          </p:cNvSpPr>
          <p:nvPr>
            <p:ph type="title"/>
          </p:nvPr>
        </p:nvSpPr>
        <p:spPr>
          <a:xfrm>
            <a:off x="838200" y="1709738"/>
            <a:ext cx="10509250" cy="2852737"/>
          </a:xfrm>
        </p:spPr>
        <p:txBody>
          <a:bodyPr anchor="b"/>
          <a:lstStyle>
            <a:lvl1pPr>
              <a:defRPr sz="6000" b="1" i="0">
                <a:solidFill>
                  <a:schemeClr val="bg1"/>
                </a:solidFill>
                <a:latin typeface="Arial" charset="0"/>
                <a:ea typeface="Arial" charset="0"/>
                <a:cs typeface="Arial" charset="0"/>
              </a:defRPr>
            </a:lvl1pPr>
          </a:lstStyle>
          <a:p>
            <a:r>
              <a:rPr lang="es-ES_tradnl" dirty="0"/>
              <a:t>Clic para editar título</a:t>
            </a:r>
          </a:p>
        </p:txBody>
      </p:sp>
      <p:sp>
        <p:nvSpPr>
          <p:cNvPr id="3" name="Marcador de texto 2"/>
          <p:cNvSpPr>
            <a:spLocks noGrp="1"/>
          </p:cNvSpPr>
          <p:nvPr>
            <p:ph type="body" idx="1"/>
          </p:nvPr>
        </p:nvSpPr>
        <p:spPr>
          <a:xfrm>
            <a:off x="831850" y="4742481"/>
            <a:ext cx="10515600" cy="1347169"/>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_tradnl"/>
              <a:t>Haga clic para modificar el estilo de texto del patrón</a:t>
            </a:r>
          </a:p>
        </p:txBody>
      </p:sp>
      <p:sp>
        <p:nvSpPr>
          <p:cNvPr id="4" name="Marcador de fecha 3"/>
          <p:cNvSpPr>
            <a:spLocks noGrp="1"/>
          </p:cNvSpPr>
          <p:nvPr>
            <p:ph type="dt" sz="half" idx="10"/>
          </p:nvPr>
        </p:nvSpPr>
        <p:spPr/>
        <p:txBody>
          <a:bodyPr/>
          <a:lstStyle/>
          <a:p>
            <a:fld id="{7788EFFF-82FB-5F49-A804-C28E42EA8576}" type="datetime1">
              <a:rPr lang="es-CO" smtClean="0"/>
              <a:t>28/09/2018</a:t>
            </a:fld>
            <a:endParaRPr lang="es-ES_tradnl"/>
          </a:p>
        </p:txBody>
      </p:sp>
      <p:sp>
        <p:nvSpPr>
          <p:cNvPr id="5" name="Marcador de pie de página 4"/>
          <p:cNvSpPr>
            <a:spLocks noGrp="1"/>
          </p:cNvSpPr>
          <p:nvPr>
            <p:ph type="ftr" sz="quarter" idx="11"/>
          </p:nvPr>
        </p:nvSpPr>
        <p:spPr/>
        <p:txBody>
          <a:bodyPr/>
          <a:lstStyle/>
          <a:p>
            <a:endParaRPr lang="es-ES_tradnl"/>
          </a:p>
        </p:txBody>
      </p:sp>
      <p:sp>
        <p:nvSpPr>
          <p:cNvPr id="6" name="Marcador de número de diapositiva 5"/>
          <p:cNvSpPr>
            <a:spLocks noGrp="1"/>
          </p:cNvSpPr>
          <p:nvPr>
            <p:ph type="sldNum" sz="quarter" idx="12"/>
          </p:nvPr>
        </p:nvSpPr>
        <p:spPr/>
        <p:txBody>
          <a:bodyPr/>
          <a:lstStyle/>
          <a:p>
            <a:fld id="{3D8A3D67-1C99-CA4B-A8FF-3F7FA87D5315}" type="slidenum">
              <a:rPr lang="es-ES_tradnl" smtClean="0"/>
              <a:t>‹Nº›</a:t>
            </a:fld>
            <a:endParaRPr lang="es-ES_tradnl"/>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7_Encabezado de sección">
    <p:spTree>
      <p:nvGrpSpPr>
        <p:cNvPr id="1" name=""/>
        <p:cNvGrpSpPr/>
        <p:nvPr/>
      </p:nvGrpSpPr>
      <p:grpSpPr>
        <a:xfrm>
          <a:off x="0" y="0"/>
          <a:ext cx="0" cy="0"/>
          <a:chOff x="0" y="0"/>
          <a:chExt cx="0" cy="0"/>
        </a:xfrm>
      </p:grpSpPr>
      <p:pic>
        <p:nvPicPr>
          <p:cNvPr id="7" name="Imagen 6"/>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64096"/>
          </a:xfrm>
          <a:prstGeom prst="rect">
            <a:avLst/>
          </a:prstGeom>
        </p:spPr>
      </p:pic>
      <p:sp>
        <p:nvSpPr>
          <p:cNvPr id="2" name="Título 1"/>
          <p:cNvSpPr>
            <a:spLocks noGrp="1"/>
          </p:cNvSpPr>
          <p:nvPr>
            <p:ph type="title"/>
          </p:nvPr>
        </p:nvSpPr>
        <p:spPr>
          <a:xfrm>
            <a:off x="838200" y="1709738"/>
            <a:ext cx="10509250" cy="2852737"/>
          </a:xfrm>
        </p:spPr>
        <p:txBody>
          <a:bodyPr anchor="b"/>
          <a:lstStyle>
            <a:lvl1pPr>
              <a:defRPr sz="6000" b="1" i="0">
                <a:solidFill>
                  <a:schemeClr val="tx1"/>
                </a:solidFill>
                <a:latin typeface="Arial" charset="0"/>
                <a:ea typeface="Arial" charset="0"/>
                <a:cs typeface="Arial" charset="0"/>
              </a:defRPr>
            </a:lvl1pPr>
          </a:lstStyle>
          <a:p>
            <a:r>
              <a:rPr lang="es-ES_tradnl"/>
              <a:t>Clic para editar título</a:t>
            </a:r>
          </a:p>
        </p:txBody>
      </p:sp>
      <p:sp>
        <p:nvSpPr>
          <p:cNvPr id="3" name="Marcador de texto 2"/>
          <p:cNvSpPr>
            <a:spLocks noGrp="1"/>
          </p:cNvSpPr>
          <p:nvPr>
            <p:ph type="body" idx="1"/>
          </p:nvPr>
        </p:nvSpPr>
        <p:spPr>
          <a:xfrm>
            <a:off x="831850" y="4742481"/>
            <a:ext cx="10515600" cy="1347169"/>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_tradnl"/>
              <a:t>Haga clic para modificar el estilo de texto del patrón</a:t>
            </a:r>
          </a:p>
        </p:txBody>
      </p:sp>
      <p:sp>
        <p:nvSpPr>
          <p:cNvPr id="4" name="Marcador de fecha 3"/>
          <p:cNvSpPr>
            <a:spLocks noGrp="1"/>
          </p:cNvSpPr>
          <p:nvPr>
            <p:ph type="dt" sz="half" idx="10"/>
          </p:nvPr>
        </p:nvSpPr>
        <p:spPr/>
        <p:txBody>
          <a:bodyPr/>
          <a:lstStyle/>
          <a:p>
            <a:fld id="{500005E8-6941-AB44-B3F5-4FD3003DD2FD}" type="datetime1">
              <a:rPr lang="es-CO" smtClean="0"/>
              <a:t>28/09/2018</a:t>
            </a:fld>
            <a:endParaRPr lang="es-ES_tradnl"/>
          </a:p>
        </p:txBody>
      </p:sp>
      <p:sp>
        <p:nvSpPr>
          <p:cNvPr id="5" name="Marcador de pie de página 4"/>
          <p:cNvSpPr>
            <a:spLocks noGrp="1"/>
          </p:cNvSpPr>
          <p:nvPr>
            <p:ph type="ftr" sz="quarter" idx="11"/>
          </p:nvPr>
        </p:nvSpPr>
        <p:spPr/>
        <p:txBody>
          <a:bodyPr/>
          <a:lstStyle/>
          <a:p>
            <a:endParaRPr lang="es-ES_tradnl"/>
          </a:p>
        </p:txBody>
      </p:sp>
      <p:sp>
        <p:nvSpPr>
          <p:cNvPr id="6" name="Marcador de número de diapositiva 5"/>
          <p:cNvSpPr>
            <a:spLocks noGrp="1"/>
          </p:cNvSpPr>
          <p:nvPr>
            <p:ph type="sldNum" sz="quarter" idx="12"/>
          </p:nvPr>
        </p:nvSpPr>
        <p:spPr/>
        <p:txBody>
          <a:bodyPr/>
          <a:lstStyle/>
          <a:p>
            <a:fld id="{3D8A3D67-1C99-CA4B-A8FF-3F7FA87D5315}" type="slidenum">
              <a:rPr lang="es-ES_tradnl" smtClean="0"/>
              <a:t>‹Nº›</a:t>
            </a:fld>
            <a:endParaRPr lang="es-ES_tradnl"/>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iseño personalizado">
    <p:spTree>
      <p:nvGrpSpPr>
        <p:cNvPr id="1" name=""/>
        <p:cNvGrpSpPr/>
        <p:nvPr/>
      </p:nvGrpSpPr>
      <p:grpSpPr>
        <a:xfrm>
          <a:off x="0" y="0"/>
          <a:ext cx="0" cy="0"/>
          <a:chOff x="0" y="0"/>
          <a:chExt cx="0" cy="0"/>
        </a:xfrm>
      </p:grpSpPr>
      <p:pic>
        <p:nvPicPr>
          <p:cNvPr id="6" name="Imagen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81172" cy="6858000"/>
          </a:xfrm>
          <a:prstGeom prst="rect">
            <a:avLst/>
          </a:prstGeom>
        </p:spPr>
      </p:pic>
    </p:spTree>
    <p:extLst>
      <p:ext uri="{BB962C8B-B14F-4D97-AF65-F5344CB8AC3E}">
        <p14:creationId xmlns:p14="http://schemas.microsoft.com/office/powerpoint/2010/main" val="18376694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a:t>Clic para editar título</a:t>
            </a:r>
          </a:p>
        </p:txBody>
      </p:sp>
      <p:sp>
        <p:nvSpPr>
          <p:cNvPr id="3" name="Marcador de contenido 2"/>
          <p:cNvSpPr>
            <a:spLocks noGrp="1"/>
          </p:cNvSpPr>
          <p:nvPr>
            <p:ph sz="half" idx="1"/>
          </p:nvPr>
        </p:nvSpPr>
        <p:spPr>
          <a:xfrm>
            <a:off x="838200" y="1825625"/>
            <a:ext cx="5181600" cy="4351338"/>
          </a:xfrm>
        </p:spPr>
        <p:txBody>
          <a:body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
        <p:nvSpPr>
          <p:cNvPr id="4" name="Marcador de contenido 3"/>
          <p:cNvSpPr>
            <a:spLocks noGrp="1"/>
          </p:cNvSpPr>
          <p:nvPr>
            <p:ph sz="half" idx="2"/>
          </p:nvPr>
        </p:nvSpPr>
        <p:spPr>
          <a:xfrm>
            <a:off x="6172200" y="1825625"/>
            <a:ext cx="5181600" cy="4351338"/>
          </a:xfrm>
        </p:spPr>
        <p:txBody>
          <a:body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
        <p:nvSpPr>
          <p:cNvPr id="5" name="Marcador de fecha 4"/>
          <p:cNvSpPr>
            <a:spLocks noGrp="1"/>
          </p:cNvSpPr>
          <p:nvPr>
            <p:ph type="dt" sz="half" idx="10"/>
          </p:nvPr>
        </p:nvSpPr>
        <p:spPr/>
        <p:txBody>
          <a:bodyPr/>
          <a:lstStyle/>
          <a:p>
            <a:fld id="{D33BDFF9-BCE6-9F49-9AFC-EEF126B04A14}" type="datetime1">
              <a:rPr lang="es-CO" smtClean="0"/>
              <a:t>28/09/2018</a:t>
            </a:fld>
            <a:endParaRPr lang="es-ES_tradnl"/>
          </a:p>
        </p:txBody>
      </p:sp>
      <p:sp>
        <p:nvSpPr>
          <p:cNvPr id="6" name="Marcador de pie de página 5"/>
          <p:cNvSpPr>
            <a:spLocks noGrp="1"/>
          </p:cNvSpPr>
          <p:nvPr>
            <p:ph type="ftr" sz="quarter" idx="11"/>
          </p:nvPr>
        </p:nvSpPr>
        <p:spPr/>
        <p:txBody>
          <a:bodyPr/>
          <a:lstStyle/>
          <a:p>
            <a:endParaRPr lang="es-ES_tradnl"/>
          </a:p>
        </p:txBody>
      </p:sp>
      <p:sp>
        <p:nvSpPr>
          <p:cNvPr id="7" name="Marcador de número de diapositiva 6"/>
          <p:cNvSpPr>
            <a:spLocks noGrp="1"/>
          </p:cNvSpPr>
          <p:nvPr>
            <p:ph type="sldNum" sz="quarter" idx="12"/>
          </p:nvPr>
        </p:nvSpPr>
        <p:spPr/>
        <p:txBody>
          <a:bodyPr/>
          <a:lstStyle/>
          <a:p>
            <a:fld id="{3D8A3D67-1C99-CA4B-A8FF-3F7FA87D5315}" type="slidenum">
              <a:rPr lang="es-ES_tradnl" smtClean="0"/>
              <a:t>‹Nº›</a:t>
            </a:fld>
            <a:endParaRPr lang="es-ES_tradnl"/>
          </a:p>
        </p:txBody>
      </p:sp>
    </p:spTree>
    <p:extLst>
      <p:ext uri="{BB962C8B-B14F-4D97-AF65-F5344CB8AC3E}">
        <p14:creationId xmlns:p14="http://schemas.microsoft.com/office/powerpoint/2010/main" val="697759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1651000" y="188913"/>
            <a:ext cx="10267197" cy="1325563"/>
          </a:xfrm>
        </p:spPr>
        <p:txBody>
          <a:bodyPr/>
          <a:lstStyle/>
          <a:p>
            <a:r>
              <a:rPr lang="es-ES_tradnl"/>
              <a:t>Clic para editar título</a:t>
            </a:r>
          </a:p>
        </p:txBody>
      </p:sp>
      <p:sp>
        <p:nvSpPr>
          <p:cNvPr id="3" name="Marcador de tex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_tradnl"/>
              <a:t>Haga clic para modificar el estilo de texto del patrón</a:t>
            </a:r>
          </a:p>
        </p:txBody>
      </p:sp>
      <p:sp>
        <p:nvSpPr>
          <p:cNvPr id="4" name="Marcador de contenido 3"/>
          <p:cNvSpPr>
            <a:spLocks noGrp="1"/>
          </p:cNvSpPr>
          <p:nvPr>
            <p:ph sz="half" idx="2"/>
          </p:nvPr>
        </p:nvSpPr>
        <p:spPr>
          <a:xfrm>
            <a:off x="839788" y="2505075"/>
            <a:ext cx="5157787" cy="3684588"/>
          </a:xfrm>
        </p:spPr>
        <p:txBody>
          <a:body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
        <p:nvSpPr>
          <p:cNvPr id="5" name="Marcador de tex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_tradnl"/>
              <a:t>Haga clic para modificar el estilo de texto del patrón</a:t>
            </a:r>
          </a:p>
        </p:txBody>
      </p:sp>
      <p:sp>
        <p:nvSpPr>
          <p:cNvPr id="6" name="Marcador de contenido 5"/>
          <p:cNvSpPr>
            <a:spLocks noGrp="1"/>
          </p:cNvSpPr>
          <p:nvPr>
            <p:ph sz="quarter" idx="4"/>
          </p:nvPr>
        </p:nvSpPr>
        <p:spPr>
          <a:xfrm>
            <a:off x="6172200" y="2505075"/>
            <a:ext cx="5183188" cy="3684588"/>
          </a:xfrm>
        </p:spPr>
        <p:txBody>
          <a:body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
        <p:nvSpPr>
          <p:cNvPr id="7" name="Marcador de fecha 6"/>
          <p:cNvSpPr>
            <a:spLocks noGrp="1"/>
          </p:cNvSpPr>
          <p:nvPr>
            <p:ph type="dt" sz="half" idx="10"/>
          </p:nvPr>
        </p:nvSpPr>
        <p:spPr/>
        <p:txBody>
          <a:bodyPr/>
          <a:lstStyle/>
          <a:p>
            <a:fld id="{F860E0D0-7090-6F4C-AE99-66D002B0E5E8}" type="datetime1">
              <a:rPr lang="es-CO" smtClean="0"/>
              <a:t>28/09/2018</a:t>
            </a:fld>
            <a:endParaRPr lang="es-ES_tradnl"/>
          </a:p>
        </p:txBody>
      </p:sp>
      <p:sp>
        <p:nvSpPr>
          <p:cNvPr id="8" name="Marcador de pie de página 7"/>
          <p:cNvSpPr>
            <a:spLocks noGrp="1"/>
          </p:cNvSpPr>
          <p:nvPr>
            <p:ph type="ftr" sz="quarter" idx="11"/>
          </p:nvPr>
        </p:nvSpPr>
        <p:spPr/>
        <p:txBody>
          <a:bodyPr/>
          <a:lstStyle/>
          <a:p>
            <a:endParaRPr lang="es-ES_tradnl"/>
          </a:p>
        </p:txBody>
      </p:sp>
      <p:sp>
        <p:nvSpPr>
          <p:cNvPr id="9" name="Marcador de número de diapositiva 8"/>
          <p:cNvSpPr>
            <a:spLocks noGrp="1"/>
          </p:cNvSpPr>
          <p:nvPr>
            <p:ph type="sldNum" sz="quarter" idx="12"/>
          </p:nvPr>
        </p:nvSpPr>
        <p:spPr/>
        <p:txBody>
          <a:bodyPr/>
          <a:lstStyle/>
          <a:p>
            <a:fld id="{3D8A3D67-1C99-CA4B-A8FF-3F7FA87D5315}" type="slidenum">
              <a:rPr lang="es-ES_tradnl" smtClean="0"/>
              <a:t>‹Nº›</a:t>
            </a:fld>
            <a:endParaRPr lang="es-ES_tradnl"/>
          </a:p>
        </p:txBody>
      </p:sp>
    </p:spTree>
    <p:extLst>
      <p:ext uri="{BB962C8B-B14F-4D97-AF65-F5344CB8AC3E}">
        <p14:creationId xmlns:p14="http://schemas.microsoft.com/office/powerpoint/2010/main" val="13082886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pic>
        <p:nvPicPr>
          <p:cNvPr id="7" name="Imagen 6"/>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1715"/>
            <a:ext cx="12192000" cy="6864095"/>
          </a:xfrm>
          <a:prstGeom prst="rect">
            <a:avLst/>
          </a:prstGeom>
          <a:noFill/>
          <a:ln>
            <a:noFill/>
          </a:ln>
        </p:spPr>
      </p:pic>
      <p:sp>
        <p:nvSpPr>
          <p:cNvPr id="2" name="Título 1"/>
          <p:cNvSpPr>
            <a:spLocks noGrp="1"/>
          </p:cNvSpPr>
          <p:nvPr>
            <p:ph type="title"/>
          </p:nvPr>
        </p:nvSpPr>
        <p:spPr/>
        <p:txBody>
          <a:bodyPr/>
          <a:lstStyle/>
          <a:p>
            <a:r>
              <a:rPr lang="es-ES_tradnl"/>
              <a:t>Clic para editar título</a:t>
            </a:r>
          </a:p>
        </p:txBody>
      </p:sp>
      <p:sp>
        <p:nvSpPr>
          <p:cNvPr id="3" name="Marcador de contenido 2"/>
          <p:cNvSpPr>
            <a:spLocks noGrp="1"/>
          </p:cNvSpPr>
          <p:nvPr>
            <p:ph idx="1"/>
          </p:nvPr>
        </p:nvSpPr>
        <p:spPr>
          <a:xfrm>
            <a:off x="464949" y="1696422"/>
            <a:ext cx="11453248" cy="3836473"/>
          </a:xfrm>
        </p:spPr>
        <p:txBody>
          <a:bodyPr/>
          <a:lstStyle>
            <a:lvl1pPr marL="0" indent="0">
              <a:buNone/>
              <a:defRPr/>
            </a:lvl1pPr>
          </a:lstStyle>
          <a:p>
            <a:pPr lvl="0"/>
            <a:r>
              <a:rPr lang="es-ES_tradnl" dirty="0"/>
              <a:t>Haga clic para modificar el estilo de texto del patrón</a:t>
            </a:r>
          </a:p>
          <a:p>
            <a:pPr lvl="1"/>
            <a:r>
              <a:rPr lang="es-ES_tradnl" dirty="0"/>
              <a:t>Segundo nivel</a:t>
            </a:r>
          </a:p>
          <a:p>
            <a:pPr lvl="2"/>
            <a:r>
              <a:rPr lang="es-ES_tradnl" dirty="0"/>
              <a:t>Tercer nivel</a:t>
            </a:r>
          </a:p>
          <a:p>
            <a:pPr lvl="3"/>
            <a:r>
              <a:rPr lang="es-ES_tradnl" dirty="0"/>
              <a:t>Cuarto nivel</a:t>
            </a:r>
          </a:p>
          <a:p>
            <a:pPr lvl="4"/>
            <a:r>
              <a:rPr lang="es-ES_tradnl" dirty="0"/>
              <a:t>Quinto nivel</a:t>
            </a:r>
          </a:p>
        </p:txBody>
      </p:sp>
      <p:sp>
        <p:nvSpPr>
          <p:cNvPr id="4" name="Marcador de fecha 3"/>
          <p:cNvSpPr>
            <a:spLocks noGrp="1"/>
          </p:cNvSpPr>
          <p:nvPr>
            <p:ph type="dt" sz="half" idx="10"/>
          </p:nvPr>
        </p:nvSpPr>
        <p:spPr/>
        <p:txBody>
          <a:bodyPr/>
          <a:lstStyle/>
          <a:p>
            <a:fld id="{E5DA4E52-8113-974D-A64A-A7F4AA8989C7}" type="datetime1">
              <a:rPr lang="es-CO" smtClean="0"/>
              <a:t>28/09/2018</a:t>
            </a:fld>
            <a:endParaRPr lang="es-ES_tradnl"/>
          </a:p>
        </p:txBody>
      </p:sp>
      <p:sp>
        <p:nvSpPr>
          <p:cNvPr id="5" name="Marcador de pie de página 4"/>
          <p:cNvSpPr>
            <a:spLocks noGrp="1"/>
          </p:cNvSpPr>
          <p:nvPr>
            <p:ph type="ftr" sz="quarter" idx="11"/>
          </p:nvPr>
        </p:nvSpPr>
        <p:spPr/>
        <p:txBody>
          <a:bodyPr/>
          <a:lstStyle/>
          <a:p>
            <a:endParaRPr lang="es-ES_tradnl"/>
          </a:p>
        </p:txBody>
      </p:sp>
      <p:sp>
        <p:nvSpPr>
          <p:cNvPr id="6" name="Marcador de número de diapositiva 5"/>
          <p:cNvSpPr>
            <a:spLocks noGrp="1"/>
          </p:cNvSpPr>
          <p:nvPr>
            <p:ph type="sldNum" sz="quarter" idx="12"/>
          </p:nvPr>
        </p:nvSpPr>
        <p:spPr/>
        <p:txBody>
          <a:bodyPr/>
          <a:lstStyle/>
          <a:p>
            <a:fld id="{3D8A3D67-1C99-CA4B-A8FF-3F7FA87D5315}" type="slidenum">
              <a:rPr lang="es-ES_tradnl" smtClean="0"/>
              <a:t>‹Nº›</a:t>
            </a:fld>
            <a:endParaRPr lang="es-ES_tradnl"/>
          </a:p>
        </p:txBody>
      </p:sp>
    </p:spTree>
    <p:extLst>
      <p:ext uri="{BB962C8B-B14F-4D97-AF65-F5344CB8AC3E}">
        <p14:creationId xmlns:p14="http://schemas.microsoft.com/office/powerpoint/2010/main" val="10323891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a:t>Clic para editar título</a:t>
            </a:r>
          </a:p>
        </p:txBody>
      </p:sp>
      <p:sp>
        <p:nvSpPr>
          <p:cNvPr id="3" name="Marcador de fecha 2"/>
          <p:cNvSpPr>
            <a:spLocks noGrp="1"/>
          </p:cNvSpPr>
          <p:nvPr>
            <p:ph type="dt" sz="half" idx="10"/>
          </p:nvPr>
        </p:nvSpPr>
        <p:spPr/>
        <p:txBody>
          <a:bodyPr/>
          <a:lstStyle/>
          <a:p>
            <a:fld id="{02B653C0-3247-BA42-A5B6-1B70082F2282}" type="datetime1">
              <a:rPr lang="es-CO" smtClean="0"/>
              <a:t>28/09/2018</a:t>
            </a:fld>
            <a:endParaRPr lang="es-ES_tradnl"/>
          </a:p>
        </p:txBody>
      </p:sp>
      <p:sp>
        <p:nvSpPr>
          <p:cNvPr id="4" name="Marcador de pie de página 3"/>
          <p:cNvSpPr>
            <a:spLocks noGrp="1"/>
          </p:cNvSpPr>
          <p:nvPr>
            <p:ph type="ftr" sz="quarter" idx="11"/>
          </p:nvPr>
        </p:nvSpPr>
        <p:spPr/>
        <p:txBody>
          <a:bodyPr/>
          <a:lstStyle/>
          <a:p>
            <a:endParaRPr lang="es-ES_tradnl"/>
          </a:p>
        </p:txBody>
      </p:sp>
      <p:sp>
        <p:nvSpPr>
          <p:cNvPr id="5" name="Marcador de número de diapositiva 4"/>
          <p:cNvSpPr>
            <a:spLocks noGrp="1"/>
          </p:cNvSpPr>
          <p:nvPr>
            <p:ph type="sldNum" sz="quarter" idx="12"/>
          </p:nvPr>
        </p:nvSpPr>
        <p:spPr/>
        <p:txBody>
          <a:bodyPr/>
          <a:lstStyle/>
          <a:p>
            <a:fld id="{3D8A3D67-1C99-CA4B-A8FF-3F7FA87D5315}" type="slidenum">
              <a:rPr lang="es-ES_tradnl" smtClean="0"/>
              <a:t>‹Nº›</a:t>
            </a:fld>
            <a:endParaRPr lang="es-ES_tradnl"/>
          </a:p>
        </p:txBody>
      </p:sp>
    </p:spTree>
    <p:extLst>
      <p:ext uri="{BB962C8B-B14F-4D97-AF65-F5344CB8AC3E}">
        <p14:creationId xmlns:p14="http://schemas.microsoft.com/office/powerpoint/2010/main" val="32165705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2CB61C64-9A2D-324B-BA9F-8A55E9BD45D1}" type="datetime1">
              <a:rPr lang="es-CO" smtClean="0"/>
              <a:t>28/09/2018</a:t>
            </a:fld>
            <a:endParaRPr lang="es-ES_tradnl"/>
          </a:p>
        </p:txBody>
      </p:sp>
      <p:sp>
        <p:nvSpPr>
          <p:cNvPr id="3" name="Marcador de pie de página 2"/>
          <p:cNvSpPr>
            <a:spLocks noGrp="1"/>
          </p:cNvSpPr>
          <p:nvPr>
            <p:ph type="ftr" sz="quarter" idx="11"/>
          </p:nvPr>
        </p:nvSpPr>
        <p:spPr/>
        <p:txBody>
          <a:bodyPr/>
          <a:lstStyle/>
          <a:p>
            <a:endParaRPr lang="es-ES_tradnl"/>
          </a:p>
        </p:txBody>
      </p:sp>
      <p:sp>
        <p:nvSpPr>
          <p:cNvPr id="4" name="Marcador de número de diapositiva 3"/>
          <p:cNvSpPr>
            <a:spLocks noGrp="1"/>
          </p:cNvSpPr>
          <p:nvPr>
            <p:ph type="sldNum" sz="quarter" idx="12"/>
          </p:nvPr>
        </p:nvSpPr>
        <p:spPr/>
        <p:txBody>
          <a:bodyPr/>
          <a:lstStyle/>
          <a:p>
            <a:fld id="{3D8A3D67-1C99-CA4B-A8FF-3F7FA87D5315}" type="slidenum">
              <a:rPr lang="es-ES_tradnl" smtClean="0"/>
              <a:t>‹Nº›</a:t>
            </a:fld>
            <a:endParaRPr lang="es-ES_tradnl"/>
          </a:p>
        </p:txBody>
      </p:sp>
    </p:spTree>
    <p:extLst>
      <p:ext uri="{BB962C8B-B14F-4D97-AF65-F5344CB8AC3E}">
        <p14:creationId xmlns:p14="http://schemas.microsoft.com/office/powerpoint/2010/main" val="87383430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987424"/>
            <a:ext cx="3932237" cy="1374775"/>
          </a:xfrm>
        </p:spPr>
        <p:txBody>
          <a:bodyPr anchor="b"/>
          <a:lstStyle>
            <a:lvl1pPr>
              <a:defRPr sz="3200"/>
            </a:lvl1pPr>
          </a:lstStyle>
          <a:p>
            <a:r>
              <a:rPr lang="es-ES_tradnl"/>
              <a:t>Clic para editar título</a:t>
            </a:r>
          </a:p>
        </p:txBody>
      </p:sp>
      <p:sp>
        <p:nvSpPr>
          <p:cNvPr id="3" name="Marcador de conteni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
        <p:nvSpPr>
          <p:cNvPr id="4" name="Marcador de texto 3"/>
          <p:cNvSpPr>
            <a:spLocks noGrp="1"/>
          </p:cNvSpPr>
          <p:nvPr>
            <p:ph type="body" sz="half" idx="2"/>
          </p:nvPr>
        </p:nvSpPr>
        <p:spPr>
          <a:xfrm>
            <a:off x="839788" y="23622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_tradnl"/>
              <a:t>Haga clic para modificar el estilo de texto del patrón</a:t>
            </a:r>
          </a:p>
        </p:txBody>
      </p:sp>
      <p:sp>
        <p:nvSpPr>
          <p:cNvPr id="5" name="Marcador de fecha 4"/>
          <p:cNvSpPr>
            <a:spLocks noGrp="1"/>
          </p:cNvSpPr>
          <p:nvPr>
            <p:ph type="dt" sz="half" idx="10"/>
          </p:nvPr>
        </p:nvSpPr>
        <p:spPr/>
        <p:txBody>
          <a:bodyPr/>
          <a:lstStyle/>
          <a:p>
            <a:fld id="{A4814667-AD01-BD45-878B-3FB8E6E5FA16}" type="datetime1">
              <a:rPr lang="es-CO" smtClean="0"/>
              <a:t>28/09/2018</a:t>
            </a:fld>
            <a:endParaRPr lang="es-ES_tradnl"/>
          </a:p>
        </p:txBody>
      </p:sp>
      <p:sp>
        <p:nvSpPr>
          <p:cNvPr id="6" name="Marcador de pie de página 5"/>
          <p:cNvSpPr>
            <a:spLocks noGrp="1"/>
          </p:cNvSpPr>
          <p:nvPr>
            <p:ph type="ftr" sz="quarter" idx="11"/>
          </p:nvPr>
        </p:nvSpPr>
        <p:spPr/>
        <p:txBody>
          <a:bodyPr/>
          <a:lstStyle/>
          <a:p>
            <a:endParaRPr lang="es-ES_tradnl"/>
          </a:p>
        </p:txBody>
      </p:sp>
      <p:sp>
        <p:nvSpPr>
          <p:cNvPr id="7" name="Marcador de número de diapositiva 6"/>
          <p:cNvSpPr>
            <a:spLocks noGrp="1"/>
          </p:cNvSpPr>
          <p:nvPr>
            <p:ph type="sldNum" sz="quarter" idx="12"/>
          </p:nvPr>
        </p:nvSpPr>
        <p:spPr/>
        <p:txBody>
          <a:bodyPr/>
          <a:lstStyle/>
          <a:p>
            <a:fld id="{3D8A3D67-1C99-CA4B-A8FF-3F7FA87D5315}" type="slidenum">
              <a:rPr lang="es-ES_tradnl" smtClean="0"/>
              <a:t>‹Nº›</a:t>
            </a:fld>
            <a:endParaRPr lang="es-ES_tradnl"/>
          </a:p>
        </p:txBody>
      </p:sp>
    </p:spTree>
    <p:extLst>
      <p:ext uri="{BB962C8B-B14F-4D97-AF65-F5344CB8AC3E}">
        <p14:creationId xmlns:p14="http://schemas.microsoft.com/office/powerpoint/2010/main" val="204001956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987424"/>
            <a:ext cx="3932237" cy="1387475"/>
          </a:xfrm>
        </p:spPr>
        <p:txBody>
          <a:bodyPr anchor="b"/>
          <a:lstStyle>
            <a:lvl1pPr>
              <a:defRPr sz="3200"/>
            </a:lvl1pPr>
          </a:lstStyle>
          <a:p>
            <a:r>
              <a:rPr lang="es-ES_tradnl" dirty="0"/>
              <a:t>Clic para editar título</a:t>
            </a:r>
          </a:p>
        </p:txBody>
      </p:sp>
      <p:sp>
        <p:nvSpPr>
          <p:cNvPr id="3" name="Marcador de imagen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_tradnl"/>
          </a:p>
        </p:txBody>
      </p:sp>
      <p:sp>
        <p:nvSpPr>
          <p:cNvPr id="4" name="Marcador de texto 3"/>
          <p:cNvSpPr>
            <a:spLocks noGrp="1"/>
          </p:cNvSpPr>
          <p:nvPr>
            <p:ph type="body" sz="half" idx="2"/>
          </p:nvPr>
        </p:nvSpPr>
        <p:spPr>
          <a:xfrm>
            <a:off x="839788" y="23749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_tradnl"/>
              <a:t>Haga clic para modificar el estilo de texto del patrón</a:t>
            </a:r>
          </a:p>
        </p:txBody>
      </p:sp>
      <p:sp>
        <p:nvSpPr>
          <p:cNvPr id="5" name="Marcador de fecha 4"/>
          <p:cNvSpPr>
            <a:spLocks noGrp="1"/>
          </p:cNvSpPr>
          <p:nvPr>
            <p:ph type="dt" sz="half" idx="10"/>
          </p:nvPr>
        </p:nvSpPr>
        <p:spPr/>
        <p:txBody>
          <a:bodyPr/>
          <a:lstStyle/>
          <a:p>
            <a:fld id="{9484E185-1CE5-1A41-89B0-B9830B514806}" type="datetime1">
              <a:rPr lang="es-CO" smtClean="0"/>
              <a:t>28/09/2018</a:t>
            </a:fld>
            <a:endParaRPr lang="es-ES_tradnl"/>
          </a:p>
        </p:txBody>
      </p:sp>
      <p:sp>
        <p:nvSpPr>
          <p:cNvPr id="6" name="Marcador de pie de página 5"/>
          <p:cNvSpPr>
            <a:spLocks noGrp="1"/>
          </p:cNvSpPr>
          <p:nvPr>
            <p:ph type="ftr" sz="quarter" idx="11"/>
          </p:nvPr>
        </p:nvSpPr>
        <p:spPr/>
        <p:txBody>
          <a:bodyPr/>
          <a:lstStyle/>
          <a:p>
            <a:endParaRPr lang="es-ES_tradnl"/>
          </a:p>
        </p:txBody>
      </p:sp>
      <p:sp>
        <p:nvSpPr>
          <p:cNvPr id="7" name="Marcador de número de diapositiva 6"/>
          <p:cNvSpPr>
            <a:spLocks noGrp="1"/>
          </p:cNvSpPr>
          <p:nvPr>
            <p:ph type="sldNum" sz="quarter" idx="12"/>
          </p:nvPr>
        </p:nvSpPr>
        <p:spPr/>
        <p:txBody>
          <a:bodyPr/>
          <a:lstStyle/>
          <a:p>
            <a:fld id="{3D8A3D67-1C99-CA4B-A8FF-3F7FA87D5315}" type="slidenum">
              <a:rPr lang="es-ES_tradnl" smtClean="0"/>
              <a:t>‹Nº›</a:t>
            </a:fld>
            <a:endParaRPr lang="es-ES_tradnl"/>
          </a:p>
        </p:txBody>
      </p:sp>
    </p:spTree>
    <p:extLst>
      <p:ext uri="{BB962C8B-B14F-4D97-AF65-F5344CB8AC3E}">
        <p14:creationId xmlns:p14="http://schemas.microsoft.com/office/powerpoint/2010/main" val="203237098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a:t>Clic para editar título</a:t>
            </a:r>
          </a:p>
        </p:txBody>
      </p:sp>
      <p:sp>
        <p:nvSpPr>
          <p:cNvPr id="3" name="Marcador de texto vertical 2"/>
          <p:cNvSpPr>
            <a:spLocks noGrp="1"/>
          </p:cNvSpPr>
          <p:nvPr>
            <p:ph type="body" orient="vert" idx="1"/>
          </p:nvPr>
        </p:nvSpPr>
        <p:spPr/>
        <p:txBody>
          <a:bodyPr vert="eaVert"/>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
        <p:nvSpPr>
          <p:cNvPr id="4" name="Marcador de fecha 3"/>
          <p:cNvSpPr>
            <a:spLocks noGrp="1"/>
          </p:cNvSpPr>
          <p:nvPr>
            <p:ph type="dt" sz="half" idx="10"/>
          </p:nvPr>
        </p:nvSpPr>
        <p:spPr/>
        <p:txBody>
          <a:bodyPr/>
          <a:lstStyle/>
          <a:p>
            <a:fld id="{787B017F-2E62-A14B-B69A-6262C16CA9CE}" type="datetime1">
              <a:rPr lang="es-CO" smtClean="0"/>
              <a:t>28/09/2018</a:t>
            </a:fld>
            <a:endParaRPr lang="es-ES_tradnl"/>
          </a:p>
        </p:txBody>
      </p:sp>
      <p:sp>
        <p:nvSpPr>
          <p:cNvPr id="5" name="Marcador de pie de página 4"/>
          <p:cNvSpPr>
            <a:spLocks noGrp="1"/>
          </p:cNvSpPr>
          <p:nvPr>
            <p:ph type="ftr" sz="quarter" idx="11"/>
          </p:nvPr>
        </p:nvSpPr>
        <p:spPr/>
        <p:txBody>
          <a:bodyPr/>
          <a:lstStyle/>
          <a:p>
            <a:endParaRPr lang="es-ES_tradnl"/>
          </a:p>
        </p:txBody>
      </p:sp>
      <p:sp>
        <p:nvSpPr>
          <p:cNvPr id="6" name="Marcador de número de diapositiva 5"/>
          <p:cNvSpPr>
            <a:spLocks noGrp="1"/>
          </p:cNvSpPr>
          <p:nvPr>
            <p:ph type="sldNum" sz="quarter" idx="12"/>
          </p:nvPr>
        </p:nvSpPr>
        <p:spPr/>
        <p:txBody>
          <a:bodyPr/>
          <a:lstStyle/>
          <a:p>
            <a:fld id="{3D8A3D67-1C99-CA4B-A8FF-3F7FA87D5315}" type="slidenum">
              <a:rPr lang="es-ES_tradnl" smtClean="0"/>
              <a:t>‹Nº›</a:t>
            </a:fld>
            <a:endParaRPr lang="es-ES_tradnl"/>
          </a:p>
        </p:txBody>
      </p:sp>
    </p:spTree>
    <p:extLst>
      <p:ext uri="{BB962C8B-B14F-4D97-AF65-F5344CB8AC3E}">
        <p14:creationId xmlns:p14="http://schemas.microsoft.com/office/powerpoint/2010/main" val="18427252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es-ES_tradnl"/>
              <a:t>Clic para editar título</a:t>
            </a:r>
          </a:p>
        </p:txBody>
      </p:sp>
      <p:sp>
        <p:nvSpPr>
          <p:cNvPr id="3" name="Marcador de texto vertical 2"/>
          <p:cNvSpPr>
            <a:spLocks noGrp="1"/>
          </p:cNvSpPr>
          <p:nvPr>
            <p:ph type="body" orient="vert" idx="1"/>
          </p:nvPr>
        </p:nvSpPr>
        <p:spPr>
          <a:xfrm>
            <a:off x="838200" y="365125"/>
            <a:ext cx="7734300" cy="5811838"/>
          </a:xfrm>
        </p:spPr>
        <p:txBody>
          <a:bodyPr vert="eaVert"/>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
        <p:nvSpPr>
          <p:cNvPr id="4" name="Marcador de fecha 3"/>
          <p:cNvSpPr>
            <a:spLocks noGrp="1"/>
          </p:cNvSpPr>
          <p:nvPr>
            <p:ph type="dt" sz="half" idx="10"/>
          </p:nvPr>
        </p:nvSpPr>
        <p:spPr/>
        <p:txBody>
          <a:bodyPr/>
          <a:lstStyle/>
          <a:p>
            <a:fld id="{AADCDB02-FF6E-0347-905C-026E96FF4C9A}" type="datetime1">
              <a:rPr lang="es-CO" smtClean="0"/>
              <a:t>28/09/2018</a:t>
            </a:fld>
            <a:endParaRPr lang="es-ES_tradnl"/>
          </a:p>
        </p:txBody>
      </p:sp>
      <p:sp>
        <p:nvSpPr>
          <p:cNvPr id="5" name="Marcador de pie de página 4"/>
          <p:cNvSpPr>
            <a:spLocks noGrp="1"/>
          </p:cNvSpPr>
          <p:nvPr>
            <p:ph type="ftr" sz="quarter" idx="11"/>
          </p:nvPr>
        </p:nvSpPr>
        <p:spPr/>
        <p:txBody>
          <a:bodyPr/>
          <a:lstStyle/>
          <a:p>
            <a:endParaRPr lang="es-ES_tradnl"/>
          </a:p>
        </p:txBody>
      </p:sp>
      <p:sp>
        <p:nvSpPr>
          <p:cNvPr id="6" name="Marcador de número de diapositiva 5"/>
          <p:cNvSpPr>
            <a:spLocks noGrp="1"/>
          </p:cNvSpPr>
          <p:nvPr>
            <p:ph type="sldNum" sz="quarter" idx="12"/>
          </p:nvPr>
        </p:nvSpPr>
        <p:spPr/>
        <p:txBody>
          <a:bodyPr/>
          <a:lstStyle/>
          <a:p>
            <a:fld id="{3D8A3D67-1C99-CA4B-A8FF-3F7FA87D5315}" type="slidenum">
              <a:rPr lang="es-ES_tradnl" smtClean="0"/>
              <a:t>‹Nº›</a:t>
            </a:fld>
            <a:endParaRPr lang="es-ES_tradnl"/>
          </a:p>
        </p:txBody>
      </p:sp>
    </p:spTree>
    <p:extLst>
      <p:ext uri="{BB962C8B-B14F-4D97-AF65-F5344CB8AC3E}">
        <p14:creationId xmlns:p14="http://schemas.microsoft.com/office/powerpoint/2010/main" val="3968246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a:t>Clic para editar título</a:t>
            </a:r>
          </a:p>
        </p:txBody>
      </p:sp>
      <p:sp>
        <p:nvSpPr>
          <p:cNvPr id="3" name="Marcador de contenido 2"/>
          <p:cNvSpPr>
            <a:spLocks noGrp="1"/>
          </p:cNvSpPr>
          <p:nvPr>
            <p:ph idx="1"/>
          </p:nvPr>
        </p:nvSpPr>
        <p:spPr>
          <a:xfrm>
            <a:off x="464949" y="1696422"/>
            <a:ext cx="11453248" cy="3836473"/>
          </a:xfrm>
        </p:spPr>
        <p:txBody>
          <a:bodyPr/>
          <a:lstStyle>
            <a:lvl1pPr marL="0" indent="0">
              <a:buNone/>
              <a:defRPr/>
            </a:lvl1pPr>
          </a:lstStyle>
          <a:p>
            <a:pPr lvl="0"/>
            <a:r>
              <a:rPr lang="es-ES_tradnl" dirty="0"/>
              <a:t>Haga clic para modificar el estilo de texto del patrón</a:t>
            </a:r>
          </a:p>
          <a:p>
            <a:pPr lvl="1"/>
            <a:r>
              <a:rPr lang="es-ES_tradnl" dirty="0"/>
              <a:t>Segundo nivel</a:t>
            </a:r>
          </a:p>
          <a:p>
            <a:pPr lvl="2"/>
            <a:r>
              <a:rPr lang="es-ES_tradnl" dirty="0"/>
              <a:t>Tercer nivel</a:t>
            </a:r>
          </a:p>
          <a:p>
            <a:pPr lvl="3"/>
            <a:r>
              <a:rPr lang="es-ES_tradnl" dirty="0"/>
              <a:t>Cuarto nivel</a:t>
            </a:r>
          </a:p>
          <a:p>
            <a:pPr lvl="4"/>
            <a:r>
              <a:rPr lang="es-ES_tradnl" dirty="0"/>
              <a:t>Quinto nivel</a:t>
            </a:r>
          </a:p>
        </p:txBody>
      </p:sp>
      <p:sp>
        <p:nvSpPr>
          <p:cNvPr id="4" name="Marcador de fecha 3"/>
          <p:cNvSpPr>
            <a:spLocks noGrp="1"/>
          </p:cNvSpPr>
          <p:nvPr>
            <p:ph type="dt" sz="half" idx="10"/>
          </p:nvPr>
        </p:nvSpPr>
        <p:spPr/>
        <p:txBody>
          <a:bodyPr/>
          <a:lstStyle/>
          <a:p>
            <a:fld id="{BC0A2951-4F80-4C4D-A0F4-A2EB4892799F}" type="datetime1">
              <a:rPr lang="es-CO" smtClean="0"/>
              <a:t>28/09/2018</a:t>
            </a:fld>
            <a:endParaRPr lang="es-ES_tradnl"/>
          </a:p>
        </p:txBody>
      </p:sp>
      <p:sp>
        <p:nvSpPr>
          <p:cNvPr id="5" name="Marcador de pie de página 4"/>
          <p:cNvSpPr>
            <a:spLocks noGrp="1"/>
          </p:cNvSpPr>
          <p:nvPr>
            <p:ph type="ftr" sz="quarter" idx="11"/>
          </p:nvPr>
        </p:nvSpPr>
        <p:spPr/>
        <p:txBody>
          <a:bodyPr/>
          <a:lstStyle/>
          <a:p>
            <a:endParaRPr lang="es-ES_tradnl"/>
          </a:p>
        </p:txBody>
      </p:sp>
      <p:sp>
        <p:nvSpPr>
          <p:cNvPr id="6" name="Marcador de número de diapositiva 5"/>
          <p:cNvSpPr>
            <a:spLocks noGrp="1"/>
          </p:cNvSpPr>
          <p:nvPr>
            <p:ph type="sldNum" sz="quarter" idx="12"/>
          </p:nvPr>
        </p:nvSpPr>
        <p:spPr/>
        <p:txBody>
          <a:bodyPr/>
          <a:lstStyle/>
          <a:p>
            <a:fld id="{3D8A3D67-1C99-CA4B-A8FF-3F7FA87D5315}" type="slidenum">
              <a:rPr lang="es-ES_tradnl" smtClean="0"/>
              <a:t>‹Nº›</a:t>
            </a:fld>
            <a:endParaRPr lang="es-ES_tradnl"/>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pic>
        <p:nvPicPr>
          <p:cNvPr id="7" name="Imagen 6"/>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5497" y="0"/>
            <a:ext cx="12176502" cy="6855371"/>
          </a:xfrm>
          <a:prstGeom prst="rect">
            <a:avLst/>
          </a:prstGeom>
          <a:noFill/>
          <a:ln>
            <a:noFill/>
          </a:ln>
        </p:spPr>
      </p:pic>
      <p:sp>
        <p:nvSpPr>
          <p:cNvPr id="2" name="Título 1"/>
          <p:cNvSpPr>
            <a:spLocks noGrp="1"/>
          </p:cNvSpPr>
          <p:nvPr>
            <p:ph type="title"/>
          </p:nvPr>
        </p:nvSpPr>
        <p:spPr>
          <a:xfrm>
            <a:off x="4262034" y="1709738"/>
            <a:ext cx="7085416" cy="2852737"/>
          </a:xfrm>
        </p:spPr>
        <p:txBody>
          <a:bodyPr anchor="b"/>
          <a:lstStyle>
            <a:lvl1pPr>
              <a:defRPr sz="6000" b="1"/>
            </a:lvl1pPr>
          </a:lstStyle>
          <a:p>
            <a:r>
              <a:rPr lang="es-ES_tradnl"/>
              <a:t>Clic para editar título</a:t>
            </a:r>
          </a:p>
        </p:txBody>
      </p:sp>
      <p:sp>
        <p:nvSpPr>
          <p:cNvPr id="3" name="Marcador de tex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_tradnl"/>
              <a:t>Haga clic para modificar el estilo de texto del patrón</a:t>
            </a:r>
          </a:p>
        </p:txBody>
      </p:sp>
      <p:sp>
        <p:nvSpPr>
          <p:cNvPr id="4" name="Marcador de fecha 3"/>
          <p:cNvSpPr>
            <a:spLocks noGrp="1"/>
          </p:cNvSpPr>
          <p:nvPr>
            <p:ph type="dt" sz="half" idx="10"/>
          </p:nvPr>
        </p:nvSpPr>
        <p:spPr/>
        <p:txBody>
          <a:bodyPr/>
          <a:lstStyle/>
          <a:p>
            <a:fld id="{F844931A-6181-094D-9014-884E5312EC68}" type="datetime1">
              <a:rPr lang="es-CO" smtClean="0"/>
              <a:t>28/09/2018</a:t>
            </a:fld>
            <a:endParaRPr lang="es-ES_tradnl"/>
          </a:p>
        </p:txBody>
      </p:sp>
      <p:sp>
        <p:nvSpPr>
          <p:cNvPr id="5" name="Marcador de pie de página 4"/>
          <p:cNvSpPr>
            <a:spLocks noGrp="1"/>
          </p:cNvSpPr>
          <p:nvPr>
            <p:ph type="ftr" sz="quarter" idx="11"/>
          </p:nvPr>
        </p:nvSpPr>
        <p:spPr/>
        <p:txBody>
          <a:bodyPr/>
          <a:lstStyle/>
          <a:p>
            <a:endParaRPr lang="es-ES_tradnl"/>
          </a:p>
        </p:txBody>
      </p:sp>
      <p:sp>
        <p:nvSpPr>
          <p:cNvPr id="6" name="Marcador de número de diapositiva 5"/>
          <p:cNvSpPr>
            <a:spLocks noGrp="1"/>
          </p:cNvSpPr>
          <p:nvPr>
            <p:ph type="sldNum" sz="quarter" idx="12"/>
          </p:nvPr>
        </p:nvSpPr>
        <p:spPr/>
        <p:txBody>
          <a:bodyPr/>
          <a:lstStyle/>
          <a:p>
            <a:fld id="{3D8A3D67-1C99-CA4B-A8FF-3F7FA87D5315}" type="slidenum">
              <a:rPr lang="es-ES_tradnl" smtClean="0"/>
              <a:t>‹Nº›</a:t>
            </a:fld>
            <a:endParaRPr lang="es-ES_tradnl"/>
          </a:p>
        </p:txBody>
      </p:sp>
    </p:spTree>
    <p:extLst>
      <p:ext uri="{BB962C8B-B14F-4D97-AF65-F5344CB8AC3E}">
        <p14:creationId xmlns:p14="http://schemas.microsoft.com/office/powerpoint/2010/main" val="21170740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1_Encabezado de sección">
    <p:spTree>
      <p:nvGrpSpPr>
        <p:cNvPr id="1" name=""/>
        <p:cNvGrpSpPr/>
        <p:nvPr/>
      </p:nvGrpSpPr>
      <p:grpSpPr>
        <a:xfrm>
          <a:off x="0" y="0"/>
          <a:ext cx="0" cy="0"/>
          <a:chOff x="0" y="0"/>
          <a:chExt cx="0" cy="0"/>
        </a:xfrm>
      </p:grpSpPr>
      <p:pic>
        <p:nvPicPr>
          <p:cNvPr id="8" name="Imagen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5498" y="0"/>
            <a:ext cx="12192000" cy="6864096"/>
          </a:xfrm>
          <a:prstGeom prst="rect">
            <a:avLst/>
          </a:prstGeom>
        </p:spPr>
      </p:pic>
      <p:sp>
        <p:nvSpPr>
          <p:cNvPr id="2" name="Título 1"/>
          <p:cNvSpPr>
            <a:spLocks noGrp="1"/>
          </p:cNvSpPr>
          <p:nvPr>
            <p:ph type="title"/>
          </p:nvPr>
        </p:nvSpPr>
        <p:spPr>
          <a:xfrm>
            <a:off x="4262034" y="1709738"/>
            <a:ext cx="7085416" cy="2852737"/>
          </a:xfrm>
        </p:spPr>
        <p:txBody>
          <a:bodyPr anchor="b"/>
          <a:lstStyle>
            <a:lvl1pPr>
              <a:defRPr sz="6000" b="1"/>
            </a:lvl1pPr>
          </a:lstStyle>
          <a:p>
            <a:r>
              <a:rPr lang="es-ES_tradnl"/>
              <a:t>Clic para editar título</a:t>
            </a:r>
          </a:p>
        </p:txBody>
      </p:sp>
      <p:sp>
        <p:nvSpPr>
          <p:cNvPr id="3" name="Marcador de tex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_tradnl"/>
              <a:t>Haga clic para modificar el estilo de texto del patrón</a:t>
            </a:r>
          </a:p>
        </p:txBody>
      </p:sp>
      <p:sp>
        <p:nvSpPr>
          <p:cNvPr id="4" name="Marcador de fecha 3"/>
          <p:cNvSpPr>
            <a:spLocks noGrp="1"/>
          </p:cNvSpPr>
          <p:nvPr>
            <p:ph type="dt" sz="half" idx="10"/>
          </p:nvPr>
        </p:nvSpPr>
        <p:spPr/>
        <p:txBody>
          <a:bodyPr/>
          <a:lstStyle/>
          <a:p>
            <a:fld id="{5C804F6C-595A-1543-9D1F-FEDC765A7EAF}" type="datetime1">
              <a:rPr lang="es-CO" smtClean="0"/>
              <a:t>28/09/2018</a:t>
            </a:fld>
            <a:endParaRPr lang="es-ES_tradnl"/>
          </a:p>
        </p:txBody>
      </p:sp>
      <p:sp>
        <p:nvSpPr>
          <p:cNvPr id="5" name="Marcador de pie de página 4"/>
          <p:cNvSpPr>
            <a:spLocks noGrp="1"/>
          </p:cNvSpPr>
          <p:nvPr>
            <p:ph type="ftr" sz="quarter" idx="11"/>
          </p:nvPr>
        </p:nvSpPr>
        <p:spPr/>
        <p:txBody>
          <a:bodyPr/>
          <a:lstStyle/>
          <a:p>
            <a:endParaRPr lang="es-ES_tradnl"/>
          </a:p>
        </p:txBody>
      </p:sp>
      <p:sp>
        <p:nvSpPr>
          <p:cNvPr id="6" name="Marcador de número de diapositiva 5"/>
          <p:cNvSpPr>
            <a:spLocks noGrp="1"/>
          </p:cNvSpPr>
          <p:nvPr>
            <p:ph type="sldNum" sz="quarter" idx="12"/>
          </p:nvPr>
        </p:nvSpPr>
        <p:spPr/>
        <p:txBody>
          <a:bodyPr/>
          <a:lstStyle/>
          <a:p>
            <a:fld id="{3D8A3D67-1C99-CA4B-A8FF-3F7FA87D5315}" type="slidenum">
              <a:rPr lang="es-ES_tradnl" smtClean="0"/>
              <a:t>‹Nº›</a:t>
            </a:fld>
            <a:endParaRPr lang="es-ES_tradnl"/>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2_Encabezado de sección">
    <p:spTree>
      <p:nvGrpSpPr>
        <p:cNvPr id="1" name=""/>
        <p:cNvGrpSpPr/>
        <p:nvPr/>
      </p:nvGrpSpPr>
      <p:grpSpPr>
        <a:xfrm>
          <a:off x="0" y="0"/>
          <a:ext cx="0" cy="0"/>
          <a:chOff x="0" y="0"/>
          <a:chExt cx="0" cy="0"/>
        </a:xfrm>
      </p:grpSpPr>
      <p:pic>
        <p:nvPicPr>
          <p:cNvPr id="9" name="Imagen 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64096"/>
          </a:xfrm>
          <a:prstGeom prst="rect">
            <a:avLst/>
          </a:prstGeom>
        </p:spPr>
      </p:pic>
      <p:sp>
        <p:nvSpPr>
          <p:cNvPr id="2" name="Título 1"/>
          <p:cNvSpPr>
            <a:spLocks noGrp="1"/>
          </p:cNvSpPr>
          <p:nvPr>
            <p:ph type="title"/>
          </p:nvPr>
        </p:nvSpPr>
        <p:spPr>
          <a:xfrm>
            <a:off x="838200" y="1709738"/>
            <a:ext cx="10509250" cy="2852737"/>
          </a:xfrm>
        </p:spPr>
        <p:txBody>
          <a:bodyPr anchor="b"/>
          <a:lstStyle>
            <a:lvl1pPr>
              <a:defRPr sz="6000" b="1"/>
            </a:lvl1pPr>
          </a:lstStyle>
          <a:p>
            <a:r>
              <a:rPr lang="es-ES_tradnl"/>
              <a:t>Clic para editar título</a:t>
            </a:r>
          </a:p>
        </p:txBody>
      </p:sp>
      <p:sp>
        <p:nvSpPr>
          <p:cNvPr id="3" name="Marcador de tex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_tradnl"/>
              <a:t>Haga clic para modificar el estilo de texto del patrón</a:t>
            </a:r>
          </a:p>
        </p:txBody>
      </p:sp>
      <p:sp>
        <p:nvSpPr>
          <p:cNvPr id="4" name="Marcador de fecha 3"/>
          <p:cNvSpPr>
            <a:spLocks noGrp="1"/>
          </p:cNvSpPr>
          <p:nvPr>
            <p:ph type="dt" sz="half" idx="10"/>
          </p:nvPr>
        </p:nvSpPr>
        <p:spPr/>
        <p:txBody>
          <a:bodyPr/>
          <a:lstStyle/>
          <a:p>
            <a:fld id="{B4A5A9B2-84F3-7F44-ABD6-C96430783F8A}" type="datetime1">
              <a:rPr lang="es-CO" smtClean="0"/>
              <a:t>28/09/2018</a:t>
            </a:fld>
            <a:endParaRPr lang="es-ES_tradnl"/>
          </a:p>
        </p:txBody>
      </p:sp>
      <p:sp>
        <p:nvSpPr>
          <p:cNvPr id="5" name="Marcador de pie de página 4"/>
          <p:cNvSpPr>
            <a:spLocks noGrp="1"/>
          </p:cNvSpPr>
          <p:nvPr>
            <p:ph type="ftr" sz="quarter" idx="11"/>
          </p:nvPr>
        </p:nvSpPr>
        <p:spPr/>
        <p:txBody>
          <a:bodyPr/>
          <a:lstStyle/>
          <a:p>
            <a:endParaRPr lang="es-ES_tradnl"/>
          </a:p>
        </p:txBody>
      </p:sp>
      <p:sp>
        <p:nvSpPr>
          <p:cNvPr id="6" name="Marcador de número de diapositiva 5"/>
          <p:cNvSpPr>
            <a:spLocks noGrp="1"/>
          </p:cNvSpPr>
          <p:nvPr>
            <p:ph type="sldNum" sz="quarter" idx="12"/>
          </p:nvPr>
        </p:nvSpPr>
        <p:spPr/>
        <p:txBody>
          <a:bodyPr/>
          <a:lstStyle/>
          <a:p>
            <a:fld id="{3D8A3D67-1C99-CA4B-A8FF-3F7FA87D5315}" type="slidenum">
              <a:rPr lang="es-ES_tradnl" smtClean="0"/>
              <a:t>‹Nº›</a:t>
            </a:fld>
            <a:endParaRPr lang="es-ES_tradnl"/>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3_Encabezado de sección">
    <p:spTree>
      <p:nvGrpSpPr>
        <p:cNvPr id="1" name=""/>
        <p:cNvGrpSpPr/>
        <p:nvPr/>
      </p:nvGrpSpPr>
      <p:grpSpPr>
        <a:xfrm>
          <a:off x="0" y="0"/>
          <a:ext cx="0" cy="0"/>
          <a:chOff x="0" y="0"/>
          <a:chExt cx="0" cy="0"/>
        </a:xfrm>
      </p:grpSpPr>
      <p:pic>
        <p:nvPicPr>
          <p:cNvPr id="7" name="Imagen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 y="0"/>
            <a:ext cx="12181173" cy="6858000"/>
          </a:xfrm>
          <a:prstGeom prst="rect">
            <a:avLst/>
          </a:prstGeom>
        </p:spPr>
      </p:pic>
      <p:sp>
        <p:nvSpPr>
          <p:cNvPr id="2" name="Título 1"/>
          <p:cNvSpPr>
            <a:spLocks noGrp="1"/>
          </p:cNvSpPr>
          <p:nvPr>
            <p:ph type="title"/>
          </p:nvPr>
        </p:nvSpPr>
        <p:spPr>
          <a:xfrm>
            <a:off x="838200" y="1709738"/>
            <a:ext cx="10509250" cy="2852737"/>
          </a:xfrm>
        </p:spPr>
        <p:txBody>
          <a:bodyPr anchor="b"/>
          <a:lstStyle>
            <a:lvl1pPr>
              <a:defRPr sz="6000" b="1"/>
            </a:lvl1pPr>
          </a:lstStyle>
          <a:p>
            <a:r>
              <a:rPr lang="es-ES_tradnl"/>
              <a:t>Clic para editar título</a:t>
            </a:r>
          </a:p>
        </p:txBody>
      </p:sp>
      <p:sp>
        <p:nvSpPr>
          <p:cNvPr id="3" name="Marcador de tex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_tradnl"/>
              <a:t>Haga clic para modificar el estilo de texto del patrón</a:t>
            </a:r>
          </a:p>
        </p:txBody>
      </p:sp>
      <p:sp>
        <p:nvSpPr>
          <p:cNvPr id="4" name="Marcador de fecha 3"/>
          <p:cNvSpPr>
            <a:spLocks noGrp="1"/>
          </p:cNvSpPr>
          <p:nvPr>
            <p:ph type="dt" sz="half" idx="10"/>
          </p:nvPr>
        </p:nvSpPr>
        <p:spPr/>
        <p:txBody>
          <a:bodyPr/>
          <a:lstStyle/>
          <a:p>
            <a:fld id="{6F665447-B8DB-B447-991B-0908E304AED3}" type="datetime1">
              <a:rPr lang="es-CO" smtClean="0"/>
              <a:t>28/09/2018</a:t>
            </a:fld>
            <a:endParaRPr lang="es-ES_tradnl"/>
          </a:p>
        </p:txBody>
      </p:sp>
      <p:sp>
        <p:nvSpPr>
          <p:cNvPr id="5" name="Marcador de pie de página 4"/>
          <p:cNvSpPr>
            <a:spLocks noGrp="1"/>
          </p:cNvSpPr>
          <p:nvPr>
            <p:ph type="ftr" sz="quarter" idx="11"/>
          </p:nvPr>
        </p:nvSpPr>
        <p:spPr/>
        <p:txBody>
          <a:bodyPr/>
          <a:lstStyle/>
          <a:p>
            <a:endParaRPr lang="es-ES_tradnl"/>
          </a:p>
        </p:txBody>
      </p:sp>
      <p:sp>
        <p:nvSpPr>
          <p:cNvPr id="6" name="Marcador de número de diapositiva 5"/>
          <p:cNvSpPr>
            <a:spLocks noGrp="1"/>
          </p:cNvSpPr>
          <p:nvPr>
            <p:ph type="sldNum" sz="quarter" idx="12"/>
          </p:nvPr>
        </p:nvSpPr>
        <p:spPr/>
        <p:txBody>
          <a:bodyPr/>
          <a:lstStyle/>
          <a:p>
            <a:fld id="{3D8A3D67-1C99-CA4B-A8FF-3F7FA87D5315}" type="slidenum">
              <a:rPr lang="es-ES_tradnl" smtClean="0"/>
              <a:t>‹Nº›</a:t>
            </a:fld>
            <a:endParaRPr lang="es-ES_tradnl"/>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8_Encabezado de sección">
    <p:spTree>
      <p:nvGrpSpPr>
        <p:cNvPr id="1" name=""/>
        <p:cNvGrpSpPr/>
        <p:nvPr/>
      </p:nvGrpSpPr>
      <p:grpSpPr>
        <a:xfrm>
          <a:off x="0" y="0"/>
          <a:ext cx="0" cy="0"/>
          <a:chOff x="0" y="0"/>
          <a:chExt cx="0" cy="0"/>
        </a:xfrm>
      </p:grpSpPr>
      <p:pic>
        <p:nvPicPr>
          <p:cNvPr id="9" name="Imagen 8"/>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64096"/>
          </a:xfrm>
          <a:prstGeom prst="rect">
            <a:avLst/>
          </a:prstGeom>
        </p:spPr>
      </p:pic>
      <p:sp>
        <p:nvSpPr>
          <p:cNvPr id="2" name="Título 1"/>
          <p:cNvSpPr>
            <a:spLocks noGrp="1"/>
          </p:cNvSpPr>
          <p:nvPr>
            <p:ph type="title"/>
          </p:nvPr>
        </p:nvSpPr>
        <p:spPr>
          <a:xfrm>
            <a:off x="838200" y="1709738"/>
            <a:ext cx="10509250" cy="2852737"/>
          </a:xfrm>
        </p:spPr>
        <p:txBody>
          <a:bodyPr anchor="b"/>
          <a:lstStyle>
            <a:lvl1pPr>
              <a:defRPr sz="6000"/>
            </a:lvl1pPr>
          </a:lstStyle>
          <a:p>
            <a:r>
              <a:rPr lang="es-ES_tradnl" dirty="0"/>
              <a:t>Clic para editar título</a:t>
            </a:r>
          </a:p>
        </p:txBody>
      </p:sp>
      <p:sp>
        <p:nvSpPr>
          <p:cNvPr id="3" name="Marcador de tex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_tradnl" dirty="0"/>
              <a:t>Haga clic para modificar el estilo de texto del patrón</a:t>
            </a:r>
          </a:p>
        </p:txBody>
      </p:sp>
      <p:sp>
        <p:nvSpPr>
          <p:cNvPr id="4" name="Marcador de fecha 3"/>
          <p:cNvSpPr>
            <a:spLocks noGrp="1"/>
          </p:cNvSpPr>
          <p:nvPr>
            <p:ph type="dt" sz="half" idx="10"/>
          </p:nvPr>
        </p:nvSpPr>
        <p:spPr/>
        <p:txBody>
          <a:bodyPr/>
          <a:lstStyle/>
          <a:p>
            <a:fld id="{7C00484A-C756-D847-A937-1D375C6A60A6}" type="datetime1">
              <a:rPr lang="es-CO" smtClean="0"/>
              <a:t>28/09/2018</a:t>
            </a:fld>
            <a:endParaRPr lang="es-ES_tradnl"/>
          </a:p>
        </p:txBody>
      </p:sp>
      <p:sp>
        <p:nvSpPr>
          <p:cNvPr id="5" name="Marcador de pie de página 4"/>
          <p:cNvSpPr>
            <a:spLocks noGrp="1"/>
          </p:cNvSpPr>
          <p:nvPr>
            <p:ph type="ftr" sz="quarter" idx="11"/>
          </p:nvPr>
        </p:nvSpPr>
        <p:spPr/>
        <p:txBody>
          <a:bodyPr/>
          <a:lstStyle/>
          <a:p>
            <a:endParaRPr lang="es-ES_tradnl"/>
          </a:p>
        </p:txBody>
      </p:sp>
      <p:sp>
        <p:nvSpPr>
          <p:cNvPr id="6" name="Marcador de número de diapositiva 5"/>
          <p:cNvSpPr>
            <a:spLocks noGrp="1"/>
          </p:cNvSpPr>
          <p:nvPr>
            <p:ph type="sldNum" sz="quarter" idx="12"/>
          </p:nvPr>
        </p:nvSpPr>
        <p:spPr/>
        <p:txBody>
          <a:bodyPr/>
          <a:lstStyle/>
          <a:p>
            <a:fld id="{3D8A3D67-1C99-CA4B-A8FF-3F7FA87D5315}" type="slidenum">
              <a:rPr lang="es-ES_tradnl" smtClean="0"/>
              <a:t>‹Nº›</a:t>
            </a:fld>
            <a:endParaRPr lang="es-ES_tradnl"/>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4_Encabezado de sección">
    <p:spTree>
      <p:nvGrpSpPr>
        <p:cNvPr id="1" name=""/>
        <p:cNvGrpSpPr/>
        <p:nvPr/>
      </p:nvGrpSpPr>
      <p:grpSpPr>
        <a:xfrm>
          <a:off x="0" y="0"/>
          <a:ext cx="0" cy="0"/>
          <a:chOff x="0" y="0"/>
          <a:chExt cx="0" cy="0"/>
        </a:xfrm>
      </p:grpSpPr>
      <p:pic>
        <p:nvPicPr>
          <p:cNvPr id="8" name="Imagen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64096"/>
          </a:xfrm>
          <a:prstGeom prst="rect">
            <a:avLst/>
          </a:prstGeom>
        </p:spPr>
      </p:pic>
      <p:sp>
        <p:nvSpPr>
          <p:cNvPr id="2" name="Título 1"/>
          <p:cNvSpPr>
            <a:spLocks noGrp="1"/>
          </p:cNvSpPr>
          <p:nvPr>
            <p:ph type="title"/>
          </p:nvPr>
        </p:nvSpPr>
        <p:spPr>
          <a:xfrm>
            <a:off x="838200" y="1709738"/>
            <a:ext cx="10509250" cy="2852737"/>
          </a:xfrm>
        </p:spPr>
        <p:txBody>
          <a:bodyPr anchor="b"/>
          <a:lstStyle>
            <a:lvl1pPr>
              <a:defRPr sz="6000" b="1" i="0">
                <a:solidFill>
                  <a:schemeClr val="bg1"/>
                </a:solidFill>
                <a:latin typeface="Arial" charset="0"/>
                <a:ea typeface="Arial" charset="0"/>
                <a:cs typeface="Arial" charset="0"/>
              </a:defRPr>
            </a:lvl1pPr>
          </a:lstStyle>
          <a:p>
            <a:r>
              <a:rPr lang="es-ES_tradnl"/>
              <a:t>Clic para editar título</a:t>
            </a:r>
          </a:p>
        </p:txBody>
      </p:sp>
      <p:sp>
        <p:nvSpPr>
          <p:cNvPr id="3" name="Marcador de texto 2"/>
          <p:cNvSpPr>
            <a:spLocks noGrp="1"/>
          </p:cNvSpPr>
          <p:nvPr>
            <p:ph type="body" idx="1"/>
          </p:nvPr>
        </p:nvSpPr>
        <p:spPr>
          <a:xfrm>
            <a:off x="831850" y="4742481"/>
            <a:ext cx="10515600" cy="1347169"/>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_tradnl"/>
              <a:t>Haga clic para modificar el estilo de texto del patrón</a:t>
            </a:r>
          </a:p>
        </p:txBody>
      </p:sp>
      <p:sp>
        <p:nvSpPr>
          <p:cNvPr id="4" name="Marcador de fecha 3"/>
          <p:cNvSpPr>
            <a:spLocks noGrp="1"/>
          </p:cNvSpPr>
          <p:nvPr>
            <p:ph type="dt" sz="half" idx="10"/>
          </p:nvPr>
        </p:nvSpPr>
        <p:spPr/>
        <p:txBody>
          <a:bodyPr/>
          <a:lstStyle/>
          <a:p>
            <a:fld id="{9A79C3D1-1FCB-FD4C-8FA7-BE9FD3E41D94}" type="datetime1">
              <a:rPr lang="es-CO" smtClean="0"/>
              <a:t>28/09/2018</a:t>
            </a:fld>
            <a:endParaRPr lang="es-ES_tradnl"/>
          </a:p>
        </p:txBody>
      </p:sp>
      <p:sp>
        <p:nvSpPr>
          <p:cNvPr id="5" name="Marcador de pie de página 4"/>
          <p:cNvSpPr>
            <a:spLocks noGrp="1"/>
          </p:cNvSpPr>
          <p:nvPr>
            <p:ph type="ftr" sz="quarter" idx="11"/>
          </p:nvPr>
        </p:nvSpPr>
        <p:spPr/>
        <p:txBody>
          <a:bodyPr/>
          <a:lstStyle/>
          <a:p>
            <a:endParaRPr lang="es-ES_tradnl"/>
          </a:p>
        </p:txBody>
      </p:sp>
      <p:sp>
        <p:nvSpPr>
          <p:cNvPr id="6" name="Marcador de número de diapositiva 5"/>
          <p:cNvSpPr>
            <a:spLocks noGrp="1"/>
          </p:cNvSpPr>
          <p:nvPr>
            <p:ph type="sldNum" sz="quarter" idx="12"/>
          </p:nvPr>
        </p:nvSpPr>
        <p:spPr/>
        <p:txBody>
          <a:bodyPr/>
          <a:lstStyle/>
          <a:p>
            <a:fld id="{3D8A3D67-1C99-CA4B-A8FF-3F7FA87D5315}" type="slidenum">
              <a:rPr lang="es-ES_tradnl" smtClean="0"/>
              <a:t>‹Nº›</a:t>
            </a:fld>
            <a:endParaRPr lang="es-ES_tradnl"/>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Imagen 6"/>
          <p:cNvPicPr>
            <a:picLocks noChangeAspect="1"/>
          </p:cNvPicPr>
          <p:nvPr userDrawn="1"/>
        </p:nvPicPr>
        <p:blipFill>
          <a:blip r:embed="rId27">
            <a:extLst>
              <a:ext uri="{28A0092B-C50C-407E-A947-70E740481C1C}">
                <a14:useLocalDpi xmlns:a14="http://schemas.microsoft.com/office/drawing/2010/main"/>
              </a:ext>
            </a:extLst>
          </a:blip>
          <a:stretch>
            <a:fillRect/>
          </a:stretch>
        </p:blipFill>
        <p:spPr>
          <a:xfrm>
            <a:off x="0" y="0"/>
            <a:ext cx="12192000" cy="6864095"/>
          </a:xfrm>
          <a:prstGeom prst="rect">
            <a:avLst/>
          </a:prstGeom>
        </p:spPr>
      </p:pic>
      <p:sp>
        <p:nvSpPr>
          <p:cNvPr id="2" name="Marcador de título 1"/>
          <p:cNvSpPr>
            <a:spLocks noGrp="1"/>
          </p:cNvSpPr>
          <p:nvPr>
            <p:ph type="title"/>
          </p:nvPr>
        </p:nvSpPr>
        <p:spPr>
          <a:xfrm>
            <a:off x="1596324" y="179149"/>
            <a:ext cx="10321873" cy="1325563"/>
          </a:xfrm>
          <a:prstGeom prst="rect">
            <a:avLst/>
          </a:prstGeom>
        </p:spPr>
        <p:txBody>
          <a:bodyPr vert="horz" lIns="91440" tIns="45720" rIns="91440" bIns="45720" rtlCol="0" anchor="ctr">
            <a:normAutofit/>
          </a:bodyPr>
          <a:lstStyle/>
          <a:p>
            <a:r>
              <a:rPr lang="es-ES_tradnl"/>
              <a:t>Clic para editar título</a:t>
            </a:r>
          </a:p>
        </p:txBody>
      </p:sp>
      <p:sp>
        <p:nvSpPr>
          <p:cNvPr id="3" name="Marcador de texto 2"/>
          <p:cNvSpPr>
            <a:spLocks noGrp="1"/>
          </p:cNvSpPr>
          <p:nvPr>
            <p:ph type="body" idx="1"/>
          </p:nvPr>
        </p:nvSpPr>
        <p:spPr>
          <a:xfrm>
            <a:off x="464949" y="1696422"/>
            <a:ext cx="11453248" cy="4351338"/>
          </a:xfrm>
          <a:prstGeom prst="rect">
            <a:avLst/>
          </a:prstGeom>
        </p:spPr>
        <p:txBody>
          <a:bodyPr vert="horz" lIns="91440" tIns="45720" rIns="91440" bIns="45720" rtlCol="0">
            <a:normAutofit/>
          </a:bodyPr>
          <a:lstStyle/>
          <a:p>
            <a:pPr lvl="0"/>
            <a:r>
              <a:rPr lang="es-ES_tradnl" dirty="0"/>
              <a:t>Haga clic para modificar el estilo de texto del patrón</a:t>
            </a:r>
          </a:p>
          <a:p>
            <a:pPr lvl="1"/>
            <a:r>
              <a:rPr lang="es-ES_tradnl" dirty="0"/>
              <a:t>Segundo nivel</a:t>
            </a:r>
          </a:p>
          <a:p>
            <a:pPr lvl="2"/>
            <a:r>
              <a:rPr lang="es-ES_tradnl" dirty="0"/>
              <a:t>Tercer nivel</a:t>
            </a:r>
          </a:p>
          <a:p>
            <a:pPr lvl="3"/>
            <a:r>
              <a:rPr lang="es-ES_tradnl" dirty="0"/>
              <a:t>Cuarto nivel</a:t>
            </a:r>
          </a:p>
          <a:p>
            <a:pPr lvl="4"/>
            <a:r>
              <a:rPr lang="es-ES_tradnl" dirty="0"/>
              <a:t>Quinto nivel</a:t>
            </a:r>
          </a:p>
        </p:txBody>
      </p:sp>
      <p:sp>
        <p:nvSpPr>
          <p:cNvPr id="4" name="Marcador de fech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EE7381B-126B-7C43-B9FC-AD2E4888F622}" type="datetime1">
              <a:rPr lang="es-CO" smtClean="0"/>
              <a:t>28/09/2018</a:t>
            </a:fld>
            <a:endParaRPr lang="es-ES_tradnl"/>
          </a:p>
        </p:txBody>
      </p:sp>
      <p:sp>
        <p:nvSpPr>
          <p:cNvPr id="5" name="Marcador de pie de página 4"/>
          <p:cNvSpPr>
            <a:spLocks noGrp="1"/>
          </p:cNvSpPr>
          <p:nvPr>
            <p:ph type="ftr" sz="quarter" idx="3"/>
          </p:nvPr>
        </p:nvSpPr>
        <p:spPr>
          <a:xfrm>
            <a:off x="4134173" y="6356349"/>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_tradnl"/>
          </a:p>
        </p:txBody>
      </p:sp>
      <p:sp>
        <p:nvSpPr>
          <p:cNvPr id="6" name="Marcador de número de diapositiva 5"/>
          <p:cNvSpPr>
            <a:spLocks noGrp="1"/>
          </p:cNvSpPr>
          <p:nvPr>
            <p:ph type="sldNum" sz="quarter" idx="4"/>
          </p:nvPr>
        </p:nvSpPr>
        <p:spPr>
          <a:xfrm>
            <a:off x="9174997"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D8A3D67-1C99-CA4B-A8FF-3F7FA87D5315}" type="slidenum">
              <a:rPr lang="es-ES_tradnl" smtClean="0"/>
              <a:t>‹Nº›</a:t>
            </a:fld>
            <a:endParaRPr lang="es-ES_tradnl"/>
          </a:p>
        </p:txBody>
      </p:sp>
    </p:spTree>
    <p:extLst>
      <p:ext uri="{BB962C8B-B14F-4D97-AF65-F5344CB8AC3E}">
        <p14:creationId xmlns:p14="http://schemas.microsoft.com/office/powerpoint/2010/main" val="5223112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8" r:id="rId3"/>
    <p:sldLayoutId id="2147483651" r:id="rId4"/>
    <p:sldLayoutId id="2147483661" r:id="rId5"/>
    <p:sldLayoutId id="2147483662" r:id="rId6"/>
    <p:sldLayoutId id="2147483663" r:id="rId7"/>
    <p:sldLayoutId id="2147483669" r:id="rId8"/>
    <p:sldLayoutId id="2147483664" r:id="rId9"/>
    <p:sldLayoutId id="2147483665" r:id="rId10"/>
    <p:sldLayoutId id="2147483666" r:id="rId11"/>
    <p:sldLayoutId id="2147483670" r:id="rId12"/>
    <p:sldLayoutId id="2147483671" r:id="rId13"/>
    <p:sldLayoutId id="2147483672" r:id="rId14"/>
    <p:sldLayoutId id="2147483673" r:id="rId15"/>
    <p:sldLayoutId id="2147483667" r:id="rId16"/>
    <p:sldLayoutId id="2147483660" r:id="rId17"/>
    <p:sldLayoutId id="2147483652" r:id="rId18"/>
    <p:sldLayoutId id="2147483653" r:id="rId19"/>
    <p:sldLayoutId id="2147483654" r:id="rId20"/>
    <p:sldLayoutId id="2147483655" r:id="rId21"/>
    <p:sldLayoutId id="2147483656" r:id="rId22"/>
    <p:sldLayoutId id="2147483657" r:id="rId23"/>
    <p:sldLayoutId id="2147483658" r:id="rId24"/>
    <p:sldLayoutId id="2147483659" r:id="rId25"/>
  </p:sldLayoutIdLst>
  <p:hf hdr="0" ftr="0" dt="0"/>
  <p:txStyles>
    <p:titleStyle>
      <a:lvl1pPr algn="l" defTabSz="914400" rtl="0" eaLnBrk="1" latinLnBrk="0" hangingPunct="1">
        <a:lnSpc>
          <a:spcPct val="90000"/>
        </a:lnSpc>
        <a:spcBef>
          <a:spcPct val="0"/>
        </a:spcBef>
        <a:buNone/>
        <a:defRPr sz="4400" b="1" i="0" kern="1200">
          <a:solidFill>
            <a:schemeClr val="tx1"/>
          </a:solidFill>
          <a:latin typeface="Arial" charset="0"/>
          <a:ea typeface="Arial" charset="0"/>
          <a:cs typeface="Arial" charset="0"/>
        </a:defRPr>
      </a:lvl1pPr>
    </p:titleStyle>
    <p:bodyStyle>
      <a:lvl1pPr marL="228600" indent="-228600" algn="l" defTabSz="914400" rtl="0" eaLnBrk="1" latinLnBrk="0" hangingPunct="1">
        <a:lnSpc>
          <a:spcPct val="90000"/>
        </a:lnSpc>
        <a:spcBef>
          <a:spcPts val="1000"/>
        </a:spcBef>
        <a:buFont typeface="Arial"/>
        <a:buChar char="•"/>
        <a:defRPr sz="2800" b="0" i="0" kern="1200">
          <a:solidFill>
            <a:schemeClr val="tx1"/>
          </a:solidFill>
          <a:latin typeface="Arial" charset="0"/>
          <a:ea typeface="Arial" charset="0"/>
          <a:cs typeface="Arial" charset="0"/>
        </a:defRPr>
      </a:lvl1pPr>
      <a:lvl2pPr marL="685800" indent="-228600" algn="l" defTabSz="914400" rtl="0" eaLnBrk="1" latinLnBrk="0" hangingPunct="1">
        <a:lnSpc>
          <a:spcPct val="90000"/>
        </a:lnSpc>
        <a:spcBef>
          <a:spcPts val="500"/>
        </a:spcBef>
        <a:buFont typeface="Arial"/>
        <a:buChar char="•"/>
        <a:defRPr sz="2400" b="0" i="0" kern="1200">
          <a:solidFill>
            <a:schemeClr val="tx1"/>
          </a:solidFill>
          <a:latin typeface="Arial" charset="0"/>
          <a:ea typeface="Arial" charset="0"/>
          <a:cs typeface="Arial" charset="0"/>
        </a:defRPr>
      </a:lvl2pPr>
      <a:lvl3pPr marL="1143000" indent="-228600" algn="l" defTabSz="914400" rtl="0" eaLnBrk="1" latinLnBrk="0" hangingPunct="1">
        <a:lnSpc>
          <a:spcPct val="90000"/>
        </a:lnSpc>
        <a:spcBef>
          <a:spcPts val="500"/>
        </a:spcBef>
        <a:buFont typeface="Arial"/>
        <a:buChar char="•"/>
        <a:defRPr sz="2000" b="0" i="0" kern="1200">
          <a:solidFill>
            <a:schemeClr val="tx1"/>
          </a:solidFill>
          <a:latin typeface="Arial" charset="0"/>
          <a:ea typeface="Arial" charset="0"/>
          <a:cs typeface="Arial" charset="0"/>
        </a:defRPr>
      </a:lvl3pPr>
      <a:lvl4pPr marL="1600200" indent="-228600" algn="l" defTabSz="914400" rtl="0" eaLnBrk="1" latinLnBrk="0" hangingPunct="1">
        <a:lnSpc>
          <a:spcPct val="90000"/>
        </a:lnSpc>
        <a:spcBef>
          <a:spcPts val="500"/>
        </a:spcBef>
        <a:buFont typeface="Arial"/>
        <a:buChar char="•"/>
        <a:defRPr sz="1800" b="0" i="0" kern="1200">
          <a:solidFill>
            <a:schemeClr val="tx1"/>
          </a:solidFill>
          <a:latin typeface="Arial" charset="0"/>
          <a:ea typeface="Arial" charset="0"/>
          <a:cs typeface="Arial" charset="0"/>
        </a:defRPr>
      </a:lvl4pPr>
      <a:lvl5pPr marL="2057400" indent="-228600" algn="l" defTabSz="914400" rtl="0" eaLnBrk="1" latinLnBrk="0" hangingPunct="1">
        <a:lnSpc>
          <a:spcPct val="90000"/>
        </a:lnSpc>
        <a:spcBef>
          <a:spcPts val="500"/>
        </a:spcBef>
        <a:buFont typeface="Arial"/>
        <a:buChar char="•"/>
        <a:defRPr sz="1800" b="0" i="0" kern="1200">
          <a:solidFill>
            <a:schemeClr val="tx1"/>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s-ES_trad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1.xml"/></Relationships>
</file>

<file path=ppt/slides/_rels/slide1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1.xml"/></Relationships>
</file>

<file path=ppt/slides/_rels/slide1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1.xml"/></Relationships>
</file>

<file path=ppt/slides/_rels/slide1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1.xml"/></Relationships>
</file>

<file path=ppt/slides/_rels/slide1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1.xml"/></Relationships>
</file>

<file path=ppt/slides/_rels/slide1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1.xml"/></Relationships>
</file>

<file path=ppt/slides/_rels/slide1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1.xml"/></Relationships>
</file>

<file path=ppt/slides/_rels/slide1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1.xml"/></Relationships>
</file>

<file path=ppt/slides/_rels/slide1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1.xml"/></Relationships>
</file>

<file path=ppt/slides/_rels/slide1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1.xml"/></Relationships>
</file>

<file path=ppt/slides/_rels/slide2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1.xml"/></Relationships>
</file>

<file path=ppt/slides/_rels/slide2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0.xml"/></Relationships>
</file>

<file path=ppt/slides/_rels/slide2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0.xml"/></Relationships>
</file>

<file path=ppt/slides/_rels/slide2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0.xml"/></Relationships>
</file>

<file path=ppt/slides/_rels/slide2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0.xml"/></Relationships>
</file>

<file path=ppt/slides/_rels/slide2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0.xml"/></Relationships>
</file>

<file path=ppt/slides/_rels/slide2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0.xml"/></Relationships>
</file>

<file path=ppt/slides/_rels/slide2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1.xml"/></Relationships>
</file>

<file path=ppt/slides/_rels/slide3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0.xml"/></Relationships>
</file>

<file path=ppt/slides/_rels/slide3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0.xml"/></Relationships>
</file>

<file path=ppt/slides/_rels/slide3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0.xml"/></Relationships>
</file>

<file path=ppt/slides/_rels/slide3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0.xml"/></Relationships>
</file>

<file path=ppt/slides/_rels/slide3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0.xml"/></Relationships>
</file>

<file path=ppt/slides/_rels/slide3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0.xml"/></Relationships>
</file>

<file path=ppt/slides/_rels/slide3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0.xml"/></Relationships>
</file>

<file path=ppt/slides/_rels/slide3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0.xml"/></Relationships>
</file>

<file path=ppt/slides/_rels/slide3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0.xml"/></Relationships>
</file>

<file path=ppt/slides/_rels/slide39.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1.xml"/></Relationships>
</file>

<file path=ppt/slides/_rels/slide4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0.xml"/></Relationships>
</file>

<file path=ppt/slides/_rels/slide4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0.xml"/></Relationships>
</file>

<file path=ppt/slides/_rels/slide4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0.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0.xml"/></Relationships>
</file>

<file path=ppt/slides/_rels/slide5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0.xml"/></Relationships>
</file>

<file path=ppt/slides/_rels/slide5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0.xml"/></Relationships>
</file>

<file path=ppt/slides/_rels/slide5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0.xml"/></Relationships>
</file>

<file path=ppt/slides/_rels/slide5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0.xml"/></Relationships>
</file>

<file path=ppt/slides/_rels/slide5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0.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1.xml"/></Relationships>
</file>

<file path=ppt/slides/_rels/slide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1.xml"/></Relationships>
</file>

<file path=ppt/slides/_rels/slide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1.xml"/></Relationships>
</file>

<file path=ppt/slides/_rels/slide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lstStyle/>
          <a:p>
            <a:r>
              <a:rPr lang="es-ES" dirty="0"/>
              <a:t>Base de datos con SQL server</a:t>
            </a:r>
            <a:endParaRPr lang="es-ES_tradnl" dirty="0"/>
          </a:p>
        </p:txBody>
      </p:sp>
      <p:sp>
        <p:nvSpPr>
          <p:cNvPr id="3" name="Subtítulo 2"/>
          <p:cNvSpPr>
            <a:spLocks noGrp="1"/>
          </p:cNvSpPr>
          <p:nvPr>
            <p:ph type="subTitle" idx="1"/>
          </p:nvPr>
        </p:nvSpPr>
        <p:spPr/>
        <p:txBody>
          <a:bodyPr/>
          <a:lstStyle/>
          <a:p>
            <a:endParaRPr lang="es-ES_tradnl" dirty="0"/>
          </a:p>
        </p:txBody>
      </p:sp>
    </p:spTree>
    <p:extLst>
      <p:ext uri="{BB962C8B-B14F-4D97-AF65-F5344CB8AC3E}">
        <p14:creationId xmlns:p14="http://schemas.microsoft.com/office/powerpoint/2010/main" val="14824954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número de diapositiva"/>
          <p:cNvSpPr>
            <a:spLocks noGrp="1"/>
          </p:cNvSpPr>
          <p:nvPr>
            <p:ph type="sldNum" sz="quarter" idx="12"/>
          </p:nvPr>
        </p:nvSpPr>
        <p:spPr/>
        <p:txBody>
          <a:bodyPr/>
          <a:lstStyle/>
          <a:p>
            <a:fld id="{3D8A3D67-1C99-CA4B-A8FF-3F7FA87D5315}" type="slidenum">
              <a:rPr lang="es-ES_tradnl" smtClean="0"/>
              <a:t>10</a:t>
            </a:fld>
            <a:endParaRPr lang="es-ES_tradnl"/>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90675" y="704850"/>
            <a:ext cx="9010650" cy="5448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751465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número de diapositiva"/>
          <p:cNvSpPr>
            <a:spLocks noGrp="1"/>
          </p:cNvSpPr>
          <p:nvPr>
            <p:ph type="sldNum" sz="quarter" idx="12"/>
          </p:nvPr>
        </p:nvSpPr>
        <p:spPr/>
        <p:txBody>
          <a:bodyPr/>
          <a:lstStyle/>
          <a:p>
            <a:fld id="{3D8A3D67-1C99-CA4B-A8FF-3F7FA87D5315}" type="slidenum">
              <a:rPr lang="es-ES_tradnl" smtClean="0"/>
              <a:t>11</a:t>
            </a:fld>
            <a:endParaRPr lang="es-ES_tradnl"/>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2575" y="609600"/>
            <a:ext cx="9086850" cy="5638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806667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número de diapositiva"/>
          <p:cNvSpPr>
            <a:spLocks noGrp="1"/>
          </p:cNvSpPr>
          <p:nvPr>
            <p:ph type="sldNum" sz="quarter" idx="12"/>
          </p:nvPr>
        </p:nvSpPr>
        <p:spPr/>
        <p:txBody>
          <a:bodyPr/>
          <a:lstStyle/>
          <a:p>
            <a:fld id="{3D8A3D67-1C99-CA4B-A8FF-3F7FA87D5315}" type="slidenum">
              <a:rPr lang="es-ES_tradnl" smtClean="0"/>
              <a:t>12</a:t>
            </a:fld>
            <a:endParaRPr lang="es-ES_tradnl"/>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3538" y="671513"/>
            <a:ext cx="8924925" cy="5514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712646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número de diapositiva"/>
          <p:cNvSpPr>
            <a:spLocks noGrp="1"/>
          </p:cNvSpPr>
          <p:nvPr>
            <p:ph type="sldNum" sz="quarter" idx="12"/>
          </p:nvPr>
        </p:nvSpPr>
        <p:spPr/>
        <p:txBody>
          <a:bodyPr/>
          <a:lstStyle/>
          <a:p>
            <a:fld id="{3D8A3D67-1C99-CA4B-A8FF-3F7FA87D5315}" type="slidenum">
              <a:rPr lang="es-ES_tradnl" smtClean="0"/>
              <a:t>13</a:t>
            </a:fld>
            <a:endParaRPr lang="es-ES_tradnl"/>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1004888"/>
            <a:ext cx="9144000" cy="4848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765138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número de diapositiva"/>
          <p:cNvSpPr>
            <a:spLocks noGrp="1"/>
          </p:cNvSpPr>
          <p:nvPr>
            <p:ph type="sldNum" sz="quarter" idx="12"/>
          </p:nvPr>
        </p:nvSpPr>
        <p:spPr/>
        <p:txBody>
          <a:bodyPr/>
          <a:lstStyle/>
          <a:p>
            <a:fld id="{3D8A3D67-1C99-CA4B-A8FF-3F7FA87D5315}" type="slidenum">
              <a:rPr lang="es-ES_tradnl" smtClean="0"/>
              <a:t>14</a:t>
            </a:fld>
            <a:endParaRPr lang="es-ES_tradnl"/>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0650" y="747713"/>
            <a:ext cx="9410700" cy="5362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861518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número de diapositiva"/>
          <p:cNvSpPr>
            <a:spLocks noGrp="1"/>
          </p:cNvSpPr>
          <p:nvPr>
            <p:ph type="sldNum" sz="quarter" idx="12"/>
          </p:nvPr>
        </p:nvSpPr>
        <p:spPr/>
        <p:txBody>
          <a:bodyPr/>
          <a:lstStyle/>
          <a:p>
            <a:fld id="{3D8A3D67-1C99-CA4B-A8FF-3F7FA87D5315}" type="slidenum">
              <a:rPr lang="es-ES_tradnl" smtClean="0"/>
              <a:t>15</a:t>
            </a:fld>
            <a:endParaRPr lang="es-ES_tradnl"/>
          </a:p>
        </p:txBody>
      </p:sp>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9700" y="633413"/>
            <a:ext cx="9372600" cy="5591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23673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número de diapositiva"/>
          <p:cNvSpPr>
            <a:spLocks noGrp="1"/>
          </p:cNvSpPr>
          <p:nvPr>
            <p:ph type="sldNum" sz="quarter" idx="12"/>
          </p:nvPr>
        </p:nvSpPr>
        <p:spPr/>
        <p:txBody>
          <a:bodyPr/>
          <a:lstStyle/>
          <a:p>
            <a:fld id="{3D8A3D67-1C99-CA4B-A8FF-3F7FA87D5315}" type="slidenum">
              <a:rPr lang="es-ES_tradnl" smtClean="0"/>
              <a:t>16</a:t>
            </a:fld>
            <a:endParaRPr lang="es-ES_tradnl"/>
          </a:p>
        </p:txBody>
      </p:sp>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57388" y="757238"/>
            <a:ext cx="8277225" cy="5343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686237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número de diapositiva"/>
          <p:cNvSpPr>
            <a:spLocks noGrp="1"/>
          </p:cNvSpPr>
          <p:nvPr>
            <p:ph type="sldNum" sz="quarter" idx="12"/>
          </p:nvPr>
        </p:nvSpPr>
        <p:spPr/>
        <p:txBody>
          <a:bodyPr/>
          <a:lstStyle/>
          <a:p>
            <a:fld id="{3D8A3D67-1C99-CA4B-A8FF-3F7FA87D5315}" type="slidenum">
              <a:rPr lang="es-ES_tradnl" smtClean="0"/>
              <a:t>17</a:t>
            </a:fld>
            <a:endParaRPr lang="es-ES_tradnl"/>
          </a:p>
        </p:txBody>
      </p:sp>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76425" y="771525"/>
            <a:ext cx="8439150" cy="5314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73444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número de diapositiva"/>
          <p:cNvSpPr>
            <a:spLocks noGrp="1"/>
          </p:cNvSpPr>
          <p:nvPr>
            <p:ph type="sldNum" sz="quarter" idx="12"/>
          </p:nvPr>
        </p:nvSpPr>
        <p:spPr/>
        <p:txBody>
          <a:bodyPr/>
          <a:lstStyle/>
          <a:p>
            <a:fld id="{3D8A3D67-1C99-CA4B-A8FF-3F7FA87D5315}" type="slidenum">
              <a:rPr lang="es-ES_tradnl" smtClean="0"/>
              <a:t>18</a:t>
            </a:fld>
            <a:endParaRPr lang="es-ES_tradnl"/>
          </a:p>
        </p:txBody>
      </p:sp>
      <p:pic>
        <p:nvPicPr>
          <p:cNvPr id="184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9725" y="600075"/>
            <a:ext cx="8972550" cy="5657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264603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número de diapositiva"/>
          <p:cNvSpPr>
            <a:spLocks noGrp="1"/>
          </p:cNvSpPr>
          <p:nvPr>
            <p:ph type="sldNum" sz="quarter" idx="12"/>
          </p:nvPr>
        </p:nvSpPr>
        <p:spPr/>
        <p:txBody>
          <a:bodyPr/>
          <a:lstStyle/>
          <a:p>
            <a:fld id="{3D8A3D67-1C99-CA4B-A8FF-3F7FA87D5315}" type="slidenum">
              <a:rPr lang="es-ES_tradnl" smtClean="0"/>
              <a:t>19</a:t>
            </a:fld>
            <a:endParaRPr lang="es-ES_tradnl"/>
          </a:p>
        </p:txBody>
      </p:sp>
      <p:pic>
        <p:nvPicPr>
          <p:cNvPr id="194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0200" y="747713"/>
            <a:ext cx="8991600" cy="5362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895205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8263" y="723900"/>
            <a:ext cx="9515475" cy="5410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87878442"/>
      </p:ext>
    </p:extLst>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número de diapositiva"/>
          <p:cNvSpPr>
            <a:spLocks noGrp="1"/>
          </p:cNvSpPr>
          <p:nvPr>
            <p:ph type="sldNum" sz="quarter" idx="12"/>
          </p:nvPr>
        </p:nvSpPr>
        <p:spPr/>
        <p:txBody>
          <a:bodyPr/>
          <a:lstStyle/>
          <a:p>
            <a:fld id="{3D8A3D67-1C99-CA4B-A8FF-3F7FA87D5315}" type="slidenum">
              <a:rPr lang="es-ES_tradnl" smtClean="0"/>
              <a:t>20</a:t>
            </a:fld>
            <a:endParaRPr lang="es-ES_tradnl"/>
          </a:p>
        </p:txBody>
      </p:sp>
      <p:pic>
        <p:nvPicPr>
          <p:cNvPr id="204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52625" y="1076325"/>
            <a:ext cx="8286750" cy="4705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066362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número de diapositiva"/>
          <p:cNvSpPr>
            <a:spLocks noGrp="1"/>
          </p:cNvSpPr>
          <p:nvPr>
            <p:ph type="sldNum" sz="quarter" idx="12"/>
          </p:nvPr>
        </p:nvSpPr>
        <p:spPr/>
        <p:txBody>
          <a:bodyPr/>
          <a:lstStyle/>
          <a:p>
            <a:fld id="{3D8A3D67-1C99-CA4B-A8FF-3F7FA87D5315}" type="slidenum">
              <a:rPr lang="es-ES_tradnl" smtClean="0"/>
              <a:t>21</a:t>
            </a:fld>
            <a:endParaRPr lang="es-ES_tradnl"/>
          </a:p>
        </p:txBody>
      </p:sp>
      <p:pic>
        <p:nvPicPr>
          <p:cNvPr id="215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4500" y="714375"/>
            <a:ext cx="8763000" cy="5429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241007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fontScale="90000"/>
          </a:bodyPr>
          <a:lstStyle/>
          <a:p>
            <a:r>
              <a:rPr lang="es-MX" b="0" dirty="0" err="1"/>
              <a:t>KPI’s</a:t>
            </a:r>
            <a:r>
              <a:rPr lang="es-MX" b="0" dirty="0"/>
              <a:t> ¿Qué son, para qué sirven y por qué y cómo utilizarlos?</a:t>
            </a:r>
            <a:br>
              <a:rPr lang="es-MX" b="0" dirty="0"/>
            </a:br>
            <a:endParaRPr lang="es-CO" dirty="0"/>
          </a:p>
        </p:txBody>
      </p:sp>
      <p:sp>
        <p:nvSpPr>
          <p:cNvPr id="3" name="2 Marcador de número de diapositiva"/>
          <p:cNvSpPr>
            <a:spLocks noGrp="1"/>
          </p:cNvSpPr>
          <p:nvPr>
            <p:ph type="sldNum" sz="quarter" idx="12"/>
          </p:nvPr>
        </p:nvSpPr>
        <p:spPr/>
        <p:txBody>
          <a:bodyPr/>
          <a:lstStyle/>
          <a:p>
            <a:fld id="{3D8A3D67-1C99-CA4B-A8FF-3F7FA87D5315}" type="slidenum">
              <a:rPr lang="es-ES_tradnl" smtClean="0"/>
              <a:t>22</a:t>
            </a:fld>
            <a:endParaRPr lang="es-ES_tradnl"/>
          </a:p>
        </p:txBody>
      </p:sp>
      <p:sp>
        <p:nvSpPr>
          <p:cNvPr id="4" name="3 CuadroTexto"/>
          <p:cNvSpPr txBox="1"/>
          <p:nvPr/>
        </p:nvSpPr>
        <p:spPr>
          <a:xfrm>
            <a:off x="1185236" y="1471848"/>
            <a:ext cx="9774685" cy="646331"/>
          </a:xfrm>
          <a:prstGeom prst="rect">
            <a:avLst/>
          </a:prstGeom>
          <a:noFill/>
        </p:spPr>
        <p:txBody>
          <a:bodyPr wrap="square" rtlCol="0">
            <a:spAutoFit/>
          </a:bodyPr>
          <a:lstStyle/>
          <a:p>
            <a:r>
              <a:rPr lang="es-MX" dirty="0"/>
              <a:t>Un indicador clave de rendimiento (KPI) es una indicación visual que comunica el progreso realizado para lograr un objetivo cuantificable. </a:t>
            </a:r>
            <a:endParaRPr lang="es-CO" dirty="0"/>
          </a:p>
        </p:txBody>
      </p:sp>
      <p:sp>
        <p:nvSpPr>
          <p:cNvPr id="5" name="4 Rectángulo"/>
          <p:cNvSpPr/>
          <p:nvPr/>
        </p:nvSpPr>
        <p:spPr>
          <a:xfrm>
            <a:off x="1185235" y="2407001"/>
            <a:ext cx="9774685" cy="1200329"/>
          </a:xfrm>
          <a:prstGeom prst="rect">
            <a:avLst/>
          </a:prstGeom>
        </p:spPr>
        <p:txBody>
          <a:bodyPr wrap="square">
            <a:spAutoFit/>
          </a:bodyPr>
          <a:lstStyle/>
          <a:p>
            <a:r>
              <a:rPr lang="es-MX" b="1" dirty="0"/>
              <a:t>Cuándo usar un KPI</a:t>
            </a:r>
          </a:p>
          <a:p>
            <a:r>
              <a:rPr lang="es-MX" dirty="0"/>
              <a:t>Los KPI son una excelente opción:</a:t>
            </a:r>
          </a:p>
          <a:p>
            <a:r>
              <a:rPr lang="es-MX" dirty="0"/>
              <a:t>para medir el progreso (¿voy adelantado o retrasado?)</a:t>
            </a:r>
          </a:p>
          <a:p>
            <a:r>
              <a:rPr lang="es-MX" dirty="0"/>
              <a:t>para medir la distancia hasta un objetivo (¿cuánto adelanto o retraso tengo?)</a:t>
            </a:r>
          </a:p>
        </p:txBody>
      </p:sp>
      <p:sp>
        <p:nvSpPr>
          <p:cNvPr id="7" name="6 CuadroTexto"/>
          <p:cNvSpPr txBox="1"/>
          <p:nvPr/>
        </p:nvSpPr>
        <p:spPr>
          <a:xfrm>
            <a:off x="1017379" y="4189638"/>
            <a:ext cx="10574247" cy="1754326"/>
          </a:xfrm>
          <a:prstGeom prst="rect">
            <a:avLst/>
          </a:prstGeom>
          <a:noFill/>
        </p:spPr>
        <p:txBody>
          <a:bodyPr wrap="square" rtlCol="0">
            <a:spAutoFit/>
          </a:bodyPr>
          <a:lstStyle/>
          <a:p>
            <a:r>
              <a:rPr lang="es-MX" b="1" dirty="0"/>
              <a:t>Requisitos de los objetos visuales de KPI</a:t>
            </a:r>
          </a:p>
          <a:p>
            <a:r>
              <a:rPr lang="es-MX" dirty="0"/>
              <a:t>Un indicador clave de rendimiento (KPI) se basa en una medida específica y está diseñado para ayudarle a evaluar el valor y el estado actuales de una métrica con respecto al objetivo definido. Por lo tanto, un objeto visual KPI requiere una medida </a:t>
            </a:r>
            <a:r>
              <a:rPr lang="es-MX" i="1" dirty="0"/>
              <a:t>base</a:t>
            </a:r>
            <a:r>
              <a:rPr lang="es-MX" dirty="0"/>
              <a:t> que se evalúa en un valor y una medida o un valor de </a:t>
            </a:r>
            <a:r>
              <a:rPr lang="es-MX" i="1" dirty="0"/>
              <a:t>destino</a:t>
            </a:r>
            <a:r>
              <a:rPr lang="es-MX" dirty="0"/>
              <a:t>, y un umbral u objetivo.</a:t>
            </a:r>
          </a:p>
          <a:p>
            <a:endParaRPr lang="es-CO" dirty="0"/>
          </a:p>
        </p:txBody>
      </p:sp>
    </p:spTree>
    <p:extLst>
      <p:ext uri="{BB962C8B-B14F-4D97-AF65-F5344CB8AC3E}">
        <p14:creationId xmlns:p14="http://schemas.microsoft.com/office/powerpoint/2010/main" val="20936419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CO" dirty="0" smtClean="0"/>
              <a:t>Cómo crear un KPI</a:t>
            </a:r>
            <a:br>
              <a:rPr lang="es-CO" dirty="0" smtClean="0"/>
            </a:br>
            <a:endParaRPr lang="es-CO" dirty="0"/>
          </a:p>
        </p:txBody>
      </p:sp>
      <p:sp>
        <p:nvSpPr>
          <p:cNvPr id="3" name="2 Marcador de número de diapositiva"/>
          <p:cNvSpPr>
            <a:spLocks noGrp="1"/>
          </p:cNvSpPr>
          <p:nvPr>
            <p:ph type="sldNum" sz="quarter" idx="12"/>
          </p:nvPr>
        </p:nvSpPr>
        <p:spPr/>
        <p:txBody>
          <a:bodyPr/>
          <a:lstStyle/>
          <a:p>
            <a:fld id="{3D8A3D67-1C99-CA4B-A8FF-3F7FA87D5315}" type="slidenum">
              <a:rPr lang="es-ES_tradnl" smtClean="0"/>
              <a:t>23</a:t>
            </a:fld>
            <a:endParaRPr lang="es-ES_tradnl"/>
          </a:p>
        </p:txBody>
      </p:sp>
      <p:sp>
        <p:nvSpPr>
          <p:cNvPr id="5" name="AutoShape 2" descr="https://dpspowerbi.blob.core.windows.net/powerbi-preview-media/pbiwebprod-docs.azurewebsites.net/es-es/documentation/articles/powerbi-service-tutorial-kpi/20160729103946/kpi-icon.pn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sp>
        <p:nvSpPr>
          <p:cNvPr id="6" name="AutoShape 4" descr="https://dpspowerbi.blob.core.windows.net/powerbi-preview-media/pbiwebprod-docs.azurewebsites.net/es-es/documentation/articles/powerbi-service-tutorial-kpi/20160729103946/kpi-icon.pn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sp>
        <p:nvSpPr>
          <p:cNvPr id="7" name="AutoShape 6" descr="https://dpspowerbi.blob.core.windows.net/powerbi-preview-media/pbiwebprod-docs.azurewebsites.net/es-es/documentation/articles/powerbi-service-tutorial-kpi/20160729103946/kpi-icon.pn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sp>
        <p:nvSpPr>
          <p:cNvPr id="8" name="AutoShape 8" descr="https://dpspowerbi.blob.core.windows.net/powerbi-preview-media/pbiwebprod-docs.azurewebsites.net/es-es/documentation/articles/powerbi-service-tutorial-kpi/20160729103946/kpi-icon.png"/>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pic>
        <p:nvPicPr>
          <p:cNvPr id="22537" name="Picture 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48655" y="1504712"/>
            <a:ext cx="2581275" cy="3009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8 Rectángulo"/>
          <p:cNvSpPr/>
          <p:nvPr/>
        </p:nvSpPr>
        <p:spPr>
          <a:xfrm>
            <a:off x="4863737" y="1028343"/>
            <a:ext cx="6096000" cy="4801314"/>
          </a:xfrm>
          <a:prstGeom prst="rect">
            <a:avLst/>
          </a:prstGeom>
        </p:spPr>
        <p:txBody>
          <a:bodyPr>
            <a:spAutoFit/>
          </a:bodyPr>
          <a:lstStyle/>
          <a:p>
            <a:r>
              <a:rPr lang="es-MX" dirty="0"/>
              <a:t>Para dar formato al KPI, seleccione el icono de pincel para abrir el panel Formato.</a:t>
            </a:r>
          </a:p>
          <a:p>
            <a:r>
              <a:rPr lang="es-MX" b="1" dirty="0"/>
              <a:t>Indicador</a:t>
            </a:r>
            <a:r>
              <a:rPr lang="es-MX" dirty="0"/>
              <a:t>: controla las unidades de visualización y los decimales del indicador.</a:t>
            </a:r>
          </a:p>
          <a:p>
            <a:r>
              <a:rPr lang="es-MX" b="1" dirty="0"/>
              <a:t>Eje de tendencia</a:t>
            </a:r>
            <a:r>
              <a:rPr lang="es-MX" dirty="0"/>
              <a:t>: cuando se establece en </a:t>
            </a:r>
            <a:r>
              <a:rPr lang="es-MX" b="1" dirty="0"/>
              <a:t>Activado</a:t>
            </a:r>
            <a:r>
              <a:rPr lang="es-MX" dirty="0"/>
              <a:t>, el eje de tendencia se muestra como el fondo del objeto visual de KPI.</a:t>
            </a:r>
            <a:br>
              <a:rPr lang="es-MX" dirty="0"/>
            </a:br>
            <a:endParaRPr lang="es-MX" dirty="0"/>
          </a:p>
          <a:p>
            <a:r>
              <a:rPr lang="es-MX" b="1" dirty="0"/>
              <a:t>Objetivos</a:t>
            </a:r>
            <a:r>
              <a:rPr lang="es-MX" dirty="0"/>
              <a:t>: cuando se establece en </a:t>
            </a:r>
            <a:r>
              <a:rPr lang="es-MX" b="1" dirty="0"/>
              <a:t>Activado</a:t>
            </a:r>
            <a:r>
              <a:rPr lang="es-MX" dirty="0"/>
              <a:t>, el objeto visual muestra el objetivo y la distancia desde el objetivo como un porcentaje.</a:t>
            </a:r>
          </a:p>
          <a:p>
            <a:r>
              <a:rPr lang="es-MX" b="1" dirty="0"/>
              <a:t>Estado</a:t>
            </a:r>
            <a:r>
              <a:rPr lang="es-MX" dirty="0"/>
              <a:t>: algunos KPI se consideran </a:t>
            </a:r>
            <a:r>
              <a:rPr lang="es-MX" i="1" dirty="0"/>
              <a:t>mejores</a:t>
            </a:r>
            <a:r>
              <a:rPr lang="es-MX" dirty="0"/>
              <a:t> para valores mayores y otros son </a:t>
            </a:r>
            <a:r>
              <a:rPr lang="es-MX" i="1" dirty="0"/>
              <a:t>mejores</a:t>
            </a:r>
            <a:r>
              <a:rPr lang="es-MX" dirty="0"/>
              <a:t> con valores menores. Por ejemplo, ganancias frente a tiempo de espera. Normalmente, un mayor valor de ganancias es mejor que un mayor valor de tiempo de espera, que normalmente se considera como algo peor. Esta opción permite seleccionar el comportamiento del KPI. El estado predeterminado es </a:t>
            </a:r>
            <a:r>
              <a:rPr lang="es-MX" b="1" dirty="0"/>
              <a:t>alto es mejor</a:t>
            </a:r>
            <a:r>
              <a:rPr lang="es-MX" dirty="0"/>
              <a:t>.</a:t>
            </a:r>
          </a:p>
        </p:txBody>
      </p:sp>
    </p:spTree>
    <p:extLst>
      <p:ext uri="{BB962C8B-B14F-4D97-AF65-F5344CB8AC3E}">
        <p14:creationId xmlns:p14="http://schemas.microsoft.com/office/powerpoint/2010/main" val="351395450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CO" dirty="0"/>
              <a:t>Gráfico </a:t>
            </a:r>
            <a:r>
              <a:rPr lang="es-CO" dirty="0" smtClean="0"/>
              <a:t>lineal</a:t>
            </a:r>
            <a:endParaRPr lang="es-CO" dirty="0"/>
          </a:p>
        </p:txBody>
      </p:sp>
      <p:sp>
        <p:nvSpPr>
          <p:cNvPr id="3" name="2 Marcador de número de diapositiva"/>
          <p:cNvSpPr>
            <a:spLocks noGrp="1"/>
          </p:cNvSpPr>
          <p:nvPr>
            <p:ph type="sldNum" sz="quarter" idx="12"/>
          </p:nvPr>
        </p:nvSpPr>
        <p:spPr/>
        <p:txBody>
          <a:bodyPr/>
          <a:lstStyle/>
          <a:p>
            <a:fld id="{3D8A3D67-1C99-CA4B-A8FF-3F7FA87D5315}" type="slidenum">
              <a:rPr lang="es-ES_tradnl" smtClean="0"/>
              <a:t>24</a:t>
            </a:fld>
            <a:endParaRPr lang="es-ES_tradnl"/>
          </a:p>
        </p:txBody>
      </p:sp>
      <p:sp>
        <p:nvSpPr>
          <p:cNvPr id="4" name="3 Rectángulo"/>
          <p:cNvSpPr/>
          <p:nvPr/>
        </p:nvSpPr>
        <p:spPr>
          <a:xfrm>
            <a:off x="1596324" y="1244046"/>
            <a:ext cx="4229710" cy="4801314"/>
          </a:xfrm>
          <a:prstGeom prst="rect">
            <a:avLst/>
          </a:prstGeom>
        </p:spPr>
        <p:txBody>
          <a:bodyPr wrap="square">
            <a:spAutoFit/>
          </a:bodyPr>
          <a:lstStyle/>
          <a:p>
            <a:r>
              <a:rPr lang="es-MX" b="1" dirty="0"/>
              <a:t>Qué es?</a:t>
            </a:r>
            <a:r>
              <a:rPr lang="es-MX" dirty="0"/>
              <a:t> Un gráfico de líneas se caracteriza por tener una o más líneas que corresponden a valores de datos de una determinada categoría.</a:t>
            </a:r>
          </a:p>
          <a:p>
            <a:r>
              <a:rPr lang="es-MX" b="1" dirty="0"/>
              <a:t>¿Cuándo usarlo?</a:t>
            </a:r>
            <a:r>
              <a:rPr lang="es-MX" dirty="0"/>
              <a:t> Este tipo de visualización funciona mejor para mostrar y comparar tendencias a lo largo del tiempo.</a:t>
            </a:r>
          </a:p>
          <a:p>
            <a:r>
              <a:rPr lang="es-MX" b="1" dirty="0"/>
              <a:t>¿Por qué elegir este tipo de gráfico?</a:t>
            </a:r>
            <a:r>
              <a:rPr lang="es-MX" dirty="0"/>
              <a:t> Un gráfico lineal muestra las diferencias entre la categoría y los valores de tiempo. Puedes utilizar dos o más líneas para comparar el rendimiento en una categoría, por ejemplo:</a:t>
            </a:r>
          </a:p>
          <a:p>
            <a:pPr lvl="1"/>
            <a:r>
              <a:rPr lang="es-MX" dirty="0"/>
              <a:t>Temperaturas anuales.</a:t>
            </a:r>
          </a:p>
          <a:p>
            <a:pPr lvl="1"/>
            <a:r>
              <a:rPr lang="es-MX" dirty="0"/>
              <a:t>Meses y unidades vendidas.</a:t>
            </a:r>
          </a:p>
          <a:p>
            <a:pPr lvl="1"/>
            <a:r>
              <a:rPr lang="es-MX" dirty="0"/>
              <a:t>Número de seguidores en las redes sociales por semana.</a:t>
            </a:r>
          </a:p>
        </p:txBody>
      </p:sp>
      <p:pic>
        <p:nvPicPr>
          <p:cNvPr id="2355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88294" y="1244046"/>
            <a:ext cx="5172075" cy="3505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9515317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CO" dirty="0"/>
              <a:t>Gráfico de columnas</a:t>
            </a:r>
          </a:p>
        </p:txBody>
      </p:sp>
      <p:sp>
        <p:nvSpPr>
          <p:cNvPr id="3" name="2 Marcador de número de diapositiva"/>
          <p:cNvSpPr>
            <a:spLocks noGrp="1"/>
          </p:cNvSpPr>
          <p:nvPr>
            <p:ph type="sldNum" sz="quarter" idx="12"/>
          </p:nvPr>
        </p:nvSpPr>
        <p:spPr/>
        <p:txBody>
          <a:bodyPr/>
          <a:lstStyle/>
          <a:p>
            <a:fld id="{3D8A3D67-1C99-CA4B-A8FF-3F7FA87D5315}" type="slidenum">
              <a:rPr lang="es-ES_tradnl" smtClean="0"/>
              <a:t>25</a:t>
            </a:fld>
            <a:endParaRPr lang="es-ES_tradnl"/>
          </a:p>
        </p:txBody>
      </p:sp>
      <p:sp>
        <p:nvSpPr>
          <p:cNvPr id="4" name="3 Rectángulo"/>
          <p:cNvSpPr/>
          <p:nvPr/>
        </p:nvSpPr>
        <p:spPr>
          <a:xfrm>
            <a:off x="552994" y="1402140"/>
            <a:ext cx="6096000" cy="3139321"/>
          </a:xfrm>
          <a:prstGeom prst="rect">
            <a:avLst/>
          </a:prstGeom>
        </p:spPr>
        <p:txBody>
          <a:bodyPr>
            <a:spAutoFit/>
          </a:bodyPr>
          <a:lstStyle/>
          <a:p>
            <a:r>
              <a:rPr lang="es-MX" b="1" dirty="0"/>
              <a:t>¿Qué es?</a:t>
            </a:r>
            <a:r>
              <a:rPr lang="es-MX" dirty="0"/>
              <a:t> En un gráfico de columnas (también llamado diagrama de barras), las columnas de longitud variable representan valores de datos.</a:t>
            </a:r>
          </a:p>
          <a:p>
            <a:r>
              <a:rPr lang="es-MX" b="1" dirty="0"/>
              <a:t>¿Cuándo usarlo?</a:t>
            </a:r>
            <a:r>
              <a:rPr lang="es-MX" dirty="0"/>
              <a:t> Esta visualización funciona mejor para comparar valores de datos entre categorías.</a:t>
            </a:r>
          </a:p>
          <a:p>
            <a:r>
              <a:rPr lang="es-MX" b="1" dirty="0"/>
              <a:t>¿Por qué elegir este tipo de gráfico?</a:t>
            </a:r>
            <a:r>
              <a:rPr lang="es-MX" dirty="0"/>
              <a:t> Este versátil gráfico se puede rotar para mostrar barras horizontales en lugar de columnas verticales. Algunos ejemplos de uso incluyen:</a:t>
            </a:r>
          </a:p>
          <a:p>
            <a:pPr lvl="1"/>
            <a:r>
              <a:rPr lang="es-MX" dirty="0"/>
              <a:t>Relaciones de parte a parte.</a:t>
            </a:r>
          </a:p>
          <a:p>
            <a:pPr lvl="1"/>
            <a:r>
              <a:rPr lang="es-MX" dirty="0"/>
              <a:t>Comparaciones entre categorías.</a:t>
            </a:r>
          </a:p>
          <a:p>
            <a:pPr lvl="1"/>
            <a:r>
              <a:rPr lang="es-MX" dirty="0"/>
              <a:t>Porcentajes de cambio o de totales.</a:t>
            </a:r>
          </a:p>
        </p:txBody>
      </p:sp>
      <p:pic>
        <p:nvPicPr>
          <p:cNvPr id="2457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31884" y="1512511"/>
            <a:ext cx="4086225" cy="3028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4505150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MX" dirty="0" smtClean="0"/>
              <a:t>Gráfico combinado</a:t>
            </a:r>
            <a:endParaRPr lang="es-CO" dirty="0"/>
          </a:p>
        </p:txBody>
      </p:sp>
      <p:sp>
        <p:nvSpPr>
          <p:cNvPr id="3" name="2 Marcador de número de diapositiva"/>
          <p:cNvSpPr>
            <a:spLocks noGrp="1"/>
          </p:cNvSpPr>
          <p:nvPr>
            <p:ph type="sldNum" sz="quarter" idx="12"/>
          </p:nvPr>
        </p:nvSpPr>
        <p:spPr/>
        <p:txBody>
          <a:bodyPr/>
          <a:lstStyle/>
          <a:p>
            <a:fld id="{3D8A3D67-1C99-CA4B-A8FF-3F7FA87D5315}" type="slidenum">
              <a:rPr lang="es-ES_tradnl" smtClean="0"/>
              <a:t>26</a:t>
            </a:fld>
            <a:endParaRPr lang="es-ES_tradnl"/>
          </a:p>
        </p:txBody>
      </p:sp>
      <p:sp>
        <p:nvSpPr>
          <p:cNvPr id="4" name="3 Rectángulo"/>
          <p:cNvSpPr/>
          <p:nvPr/>
        </p:nvSpPr>
        <p:spPr>
          <a:xfrm>
            <a:off x="592183" y="1582340"/>
            <a:ext cx="6096000" cy="3693319"/>
          </a:xfrm>
          <a:prstGeom prst="rect">
            <a:avLst/>
          </a:prstGeom>
        </p:spPr>
        <p:txBody>
          <a:bodyPr>
            <a:spAutoFit/>
          </a:bodyPr>
          <a:lstStyle/>
          <a:p>
            <a:r>
              <a:rPr lang="es-MX" b="1" dirty="0"/>
              <a:t>¿Qué es?</a:t>
            </a:r>
            <a:r>
              <a:rPr lang="es-MX" dirty="0"/>
              <a:t> Un diagrama combinado incluye elementos tanto de los gráficos lineales como de los diagramas de barras.</a:t>
            </a:r>
          </a:p>
          <a:p>
            <a:r>
              <a:rPr lang="es-MX" b="1" dirty="0"/>
              <a:t>¿Cuándo usarlo?</a:t>
            </a:r>
            <a:r>
              <a:rPr lang="es-MX" dirty="0"/>
              <a:t> Escoge esta tabla para visualizar conjuntos de datos con medidas que tienen diferentes escalas. Utiliza varias líneas y barras para conjuntos de datos con rangos de valores significativamente diferentes y usa escalas múltiples en el eje ‘y’.</a:t>
            </a:r>
          </a:p>
          <a:p>
            <a:r>
              <a:rPr lang="es-MX" b="1" dirty="0"/>
              <a:t>¿Por qué elegir este tipo de gráfico?</a:t>
            </a:r>
            <a:r>
              <a:rPr lang="es-MX" dirty="0"/>
              <a:t> Una tabla combinada es mejor para:</a:t>
            </a:r>
          </a:p>
          <a:p>
            <a:pPr lvl="1"/>
            <a:r>
              <a:rPr lang="es-MX" dirty="0"/>
              <a:t>Comparación de conjuntos de datos con diferentes escalas de ejes (como temperatura y precipitación).</a:t>
            </a:r>
          </a:p>
          <a:p>
            <a:pPr lvl="1"/>
            <a:r>
              <a:rPr lang="es-MX" dirty="0"/>
              <a:t>Visualización de tendencias de datos continuos a lo largo del tiempo, frente a una escala común.</a:t>
            </a:r>
          </a:p>
        </p:txBody>
      </p:sp>
      <p:pic>
        <p:nvPicPr>
          <p:cNvPr id="2560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31872" y="2005011"/>
            <a:ext cx="4286250" cy="2847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0986384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MX" dirty="0" smtClean="0"/>
              <a:t>Mapas de Calor y de puntos</a:t>
            </a:r>
            <a:endParaRPr lang="es-CO" dirty="0"/>
          </a:p>
        </p:txBody>
      </p:sp>
      <p:sp>
        <p:nvSpPr>
          <p:cNvPr id="3" name="2 Marcador de número de diapositiva"/>
          <p:cNvSpPr>
            <a:spLocks noGrp="1"/>
          </p:cNvSpPr>
          <p:nvPr>
            <p:ph type="sldNum" sz="quarter" idx="12"/>
          </p:nvPr>
        </p:nvSpPr>
        <p:spPr/>
        <p:txBody>
          <a:bodyPr/>
          <a:lstStyle/>
          <a:p>
            <a:fld id="{3D8A3D67-1C99-CA4B-A8FF-3F7FA87D5315}" type="slidenum">
              <a:rPr lang="es-ES_tradnl" smtClean="0"/>
              <a:t>27</a:t>
            </a:fld>
            <a:endParaRPr lang="es-ES_tradnl"/>
          </a:p>
        </p:txBody>
      </p:sp>
      <p:sp>
        <p:nvSpPr>
          <p:cNvPr id="4" name="3 CuadroTexto"/>
          <p:cNvSpPr txBox="1"/>
          <p:nvPr/>
        </p:nvSpPr>
        <p:spPr>
          <a:xfrm>
            <a:off x="509452" y="1267097"/>
            <a:ext cx="6988628" cy="4801314"/>
          </a:xfrm>
          <a:prstGeom prst="rect">
            <a:avLst/>
          </a:prstGeom>
          <a:noFill/>
        </p:spPr>
        <p:txBody>
          <a:bodyPr wrap="square" rtlCol="0">
            <a:spAutoFit/>
          </a:bodyPr>
          <a:lstStyle/>
          <a:p>
            <a:r>
              <a:rPr lang="es-MX" b="1" dirty="0"/>
              <a:t>¿Qué son?</a:t>
            </a:r>
            <a:r>
              <a:rPr lang="es-MX" dirty="0"/>
              <a:t> Los mapas de calor se construyen sobre mapas de forma. Los mapas de puntos se construyen sobre mapas del mundo.</a:t>
            </a:r>
          </a:p>
          <a:p>
            <a:r>
              <a:rPr lang="es-MX" b="1" dirty="0"/>
              <a:t>¿Cuándo usarlos?</a:t>
            </a:r>
            <a:r>
              <a:rPr lang="es-MX" dirty="0"/>
              <a:t> Los mapas de calor muestran los detalles dentro de los límites cartográficos o áreas delineadas. Los mapas de puntos son buenos para visualizar conjuntos de datos utilizando esferas de diferentes tamaños (según el valor de los datos) trazadas sobre puntos geográficos.</a:t>
            </a:r>
          </a:p>
          <a:p>
            <a:r>
              <a:rPr lang="es-MX" b="1" dirty="0"/>
              <a:t>¿Por qué elegir este tipo de gráfico?</a:t>
            </a:r>
            <a:endParaRPr lang="es-MX" dirty="0"/>
          </a:p>
          <a:p>
            <a:pPr lvl="1"/>
            <a:r>
              <a:rPr lang="es-MX" dirty="0"/>
              <a:t>Un mapa de calor muestra la densidad de los resultados de los datos y la ubicación dentro de ciertas áreas usando el color y la intensidad del color (por ejemplo, resultados de votaciones por país).</a:t>
            </a:r>
          </a:p>
          <a:p>
            <a:pPr lvl="1"/>
            <a:r>
              <a:rPr lang="es-MX" dirty="0"/>
              <a:t>Los mapas de puntos pueden desglosar los datos geoespaciales por categoría para cualquier punto del mapa. Con ello se muestran múltiples resultados para la misma ubicación (tales como género, edad y tasas de propiedad de la vivienda por ciudad).</a:t>
            </a:r>
          </a:p>
          <a:p>
            <a:endParaRPr lang="es-CO" dirty="0"/>
          </a:p>
        </p:txBody>
      </p:sp>
      <p:pic>
        <p:nvPicPr>
          <p:cNvPr id="266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61786" y="1267097"/>
            <a:ext cx="3905250" cy="3257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4892119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fontScale="90000"/>
          </a:bodyPr>
          <a:lstStyle/>
          <a:p>
            <a:r>
              <a:rPr lang="es-MX" dirty="0"/>
              <a:t>Gráficos de dispersión y gráficos de burbujas</a:t>
            </a:r>
            <a:br>
              <a:rPr lang="es-MX" dirty="0"/>
            </a:br>
            <a:endParaRPr lang="es-CO" dirty="0"/>
          </a:p>
        </p:txBody>
      </p:sp>
      <p:sp>
        <p:nvSpPr>
          <p:cNvPr id="3" name="2 Marcador de número de diapositiva"/>
          <p:cNvSpPr>
            <a:spLocks noGrp="1"/>
          </p:cNvSpPr>
          <p:nvPr>
            <p:ph type="sldNum" sz="quarter" idx="12"/>
          </p:nvPr>
        </p:nvSpPr>
        <p:spPr/>
        <p:txBody>
          <a:bodyPr/>
          <a:lstStyle/>
          <a:p>
            <a:fld id="{3D8A3D67-1C99-CA4B-A8FF-3F7FA87D5315}" type="slidenum">
              <a:rPr lang="es-ES_tradnl" smtClean="0"/>
              <a:t>28</a:t>
            </a:fld>
            <a:endParaRPr lang="es-ES_tradnl"/>
          </a:p>
        </p:txBody>
      </p:sp>
      <p:sp>
        <p:nvSpPr>
          <p:cNvPr id="4" name="3 Rectángulo"/>
          <p:cNvSpPr/>
          <p:nvPr/>
        </p:nvSpPr>
        <p:spPr>
          <a:xfrm>
            <a:off x="775063" y="1266544"/>
            <a:ext cx="6096000" cy="5078313"/>
          </a:xfrm>
          <a:prstGeom prst="rect">
            <a:avLst/>
          </a:prstGeom>
        </p:spPr>
        <p:txBody>
          <a:bodyPr>
            <a:spAutoFit/>
          </a:bodyPr>
          <a:lstStyle/>
          <a:p>
            <a:r>
              <a:rPr lang="es-MX" b="1" dirty="0"/>
              <a:t>¿Qué son?</a:t>
            </a:r>
            <a:r>
              <a:rPr lang="es-MX" dirty="0"/>
              <a:t> Un gráfico de dispersión utiliza puntos trazados en dos ejes de valores para mostrar y comparar valores numéricos. Un gráfico de burbujas sustituye los puntos de datos por burbujas, cuyo tamaño representa una dimensión adicional de los datos.</a:t>
            </a:r>
          </a:p>
          <a:p>
            <a:r>
              <a:rPr lang="es-MX" b="1" dirty="0"/>
              <a:t>¿Cuándo usarlos?</a:t>
            </a:r>
            <a:r>
              <a:rPr lang="es-MX" dirty="0"/>
              <a:t> Un gráfico de dispersión es bueno para comparar dos tipos de datos numéricos cuando se desea segmentar o categorizar uno o ambos tipos. Si deseas utilizar cuadrantes, o si los datos tienen tres series de datos que contienen cada una un conjunto de valores, deberás seleccionar un gráfico de burbujas.</a:t>
            </a:r>
          </a:p>
          <a:p>
            <a:r>
              <a:rPr lang="es-MX" b="1" dirty="0"/>
              <a:t>¿Por qué elegir este tipo de gráfico?</a:t>
            </a:r>
            <a:endParaRPr lang="es-MX" dirty="0"/>
          </a:p>
          <a:p>
            <a:pPr lvl="1"/>
            <a:r>
              <a:rPr lang="es-MX" dirty="0"/>
              <a:t>Un gráfico de dispersión es útil para distinguir valores atípicos, correlaciones y categorización en dos conjuntos de datos.</a:t>
            </a:r>
          </a:p>
          <a:p>
            <a:pPr lvl="1"/>
            <a:r>
              <a:rPr lang="es-MX" dirty="0"/>
              <a:t>Un gráfico de burbujas puede trazar puntos de datos por tamaño relativo, si desea segmentar tres conjuntos de datos por categoría, fuente o hito de la línea de tiempo.</a:t>
            </a:r>
          </a:p>
        </p:txBody>
      </p:sp>
      <p:pic>
        <p:nvPicPr>
          <p:cNvPr id="276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06381" y="1266544"/>
            <a:ext cx="3971925" cy="2809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1378525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CO" dirty="0"/>
              <a:t>Gráficos de cascadas y embudos</a:t>
            </a:r>
          </a:p>
        </p:txBody>
      </p:sp>
      <p:sp>
        <p:nvSpPr>
          <p:cNvPr id="3" name="2 Marcador de número de diapositiva"/>
          <p:cNvSpPr>
            <a:spLocks noGrp="1"/>
          </p:cNvSpPr>
          <p:nvPr>
            <p:ph type="sldNum" sz="quarter" idx="12"/>
          </p:nvPr>
        </p:nvSpPr>
        <p:spPr/>
        <p:txBody>
          <a:bodyPr/>
          <a:lstStyle/>
          <a:p>
            <a:fld id="{3D8A3D67-1C99-CA4B-A8FF-3F7FA87D5315}" type="slidenum">
              <a:rPr lang="es-ES_tradnl" smtClean="0"/>
              <a:t>29</a:t>
            </a:fld>
            <a:endParaRPr lang="es-ES_tradnl"/>
          </a:p>
        </p:txBody>
      </p:sp>
      <p:sp>
        <p:nvSpPr>
          <p:cNvPr id="4" name="3 Rectángulo"/>
          <p:cNvSpPr/>
          <p:nvPr/>
        </p:nvSpPr>
        <p:spPr>
          <a:xfrm>
            <a:off x="788126" y="1169355"/>
            <a:ext cx="6096000" cy="5355312"/>
          </a:xfrm>
          <a:prstGeom prst="rect">
            <a:avLst/>
          </a:prstGeom>
        </p:spPr>
        <p:txBody>
          <a:bodyPr>
            <a:spAutoFit/>
          </a:bodyPr>
          <a:lstStyle/>
          <a:p>
            <a:r>
              <a:rPr lang="es-MX" b="1" dirty="0"/>
              <a:t>Qué son?</a:t>
            </a:r>
            <a:r>
              <a:rPr lang="es-MX" dirty="0"/>
              <a:t> Los resultados de los gráficos de cascada tienen forma de escalera, mientras que los resultados de los gráficos de embudo generalmente se muestran verticalmente de barras más anchas a más estrechas.</a:t>
            </a:r>
          </a:p>
          <a:p>
            <a:r>
              <a:rPr lang="es-MX" b="1" dirty="0"/>
              <a:t>¿Cuándo usarlos?</a:t>
            </a:r>
            <a:r>
              <a:rPr lang="es-MX" dirty="0"/>
              <a:t> Para mostrar los cambios en un valor a lo largo del tiempo, utiliza un gráfico de cascada. Para visualizar desviaciones en las etapas de un proceso a lo largo del tiempo, utiliza un gráfico embudo.</a:t>
            </a:r>
          </a:p>
          <a:p>
            <a:r>
              <a:rPr lang="es-MX" b="1" dirty="0"/>
              <a:t>¿Por qué elegir este tipo de gráfico?</a:t>
            </a:r>
            <a:endParaRPr lang="es-MX" dirty="0"/>
          </a:p>
          <a:p>
            <a:pPr lvl="1"/>
            <a:r>
              <a:rPr lang="es-MX" dirty="0"/>
              <a:t>Los gráficos de cascada son excelentes para mostrar relaciones y contingencias, tales como variaciones de mes a mes o calendarios de recuperación de trabajo. Usa colores para diferenciar los aumentos, las disminuciones y los totales.</a:t>
            </a:r>
          </a:p>
          <a:p>
            <a:pPr lvl="1"/>
            <a:r>
              <a:rPr lang="es-MX" dirty="0"/>
              <a:t>Los gráficos de embudo son ideales para mostrar la retención de clientes, las tasas de graduación de los estudiantes y los canales de ventas.</a:t>
            </a:r>
          </a:p>
          <a:p>
            <a:r>
              <a:rPr lang="es-MX" dirty="0"/>
              <a:t/>
            </a:r>
            <a:br>
              <a:rPr lang="es-MX" dirty="0"/>
            </a:br>
            <a:endParaRPr lang="es-CO" dirty="0"/>
          </a:p>
        </p:txBody>
      </p:sp>
      <p:pic>
        <p:nvPicPr>
          <p:cNvPr id="286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42018" y="1169355"/>
            <a:ext cx="4152900" cy="3381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1198487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número de diapositiva"/>
          <p:cNvSpPr>
            <a:spLocks noGrp="1"/>
          </p:cNvSpPr>
          <p:nvPr>
            <p:ph type="sldNum" sz="quarter" idx="12"/>
          </p:nvPr>
        </p:nvSpPr>
        <p:spPr/>
        <p:txBody>
          <a:bodyPr/>
          <a:lstStyle/>
          <a:p>
            <a:fld id="{3D8A3D67-1C99-CA4B-A8FF-3F7FA87D5315}" type="slidenum">
              <a:rPr lang="es-ES_tradnl" smtClean="0"/>
              <a:t>3</a:t>
            </a:fld>
            <a:endParaRPr lang="es-ES_tradnl"/>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85875" y="976313"/>
            <a:ext cx="9620250" cy="4905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076197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fontScale="90000"/>
          </a:bodyPr>
          <a:lstStyle/>
          <a:p>
            <a:r>
              <a:rPr lang="es-MX" dirty="0"/>
              <a:t>Gráficos circulares y gráficos de anillos</a:t>
            </a:r>
            <a:br>
              <a:rPr lang="es-MX" dirty="0"/>
            </a:br>
            <a:endParaRPr lang="es-CO" dirty="0"/>
          </a:p>
        </p:txBody>
      </p:sp>
      <p:sp>
        <p:nvSpPr>
          <p:cNvPr id="3" name="2 Marcador de número de diapositiva"/>
          <p:cNvSpPr>
            <a:spLocks noGrp="1"/>
          </p:cNvSpPr>
          <p:nvPr>
            <p:ph type="sldNum" sz="quarter" idx="12"/>
          </p:nvPr>
        </p:nvSpPr>
        <p:spPr/>
        <p:txBody>
          <a:bodyPr/>
          <a:lstStyle/>
          <a:p>
            <a:fld id="{3D8A3D67-1C99-CA4B-A8FF-3F7FA87D5315}" type="slidenum">
              <a:rPr lang="es-ES_tradnl" smtClean="0"/>
              <a:t>30</a:t>
            </a:fld>
            <a:endParaRPr lang="es-ES_tradnl"/>
          </a:p>
        </p:txBody>
      </p:sp>
      <p:sp>
        <p:nvSpPr>
          <p:cNvPr id="4" name="3 Rectángulo"/>
          <p:cNvSpPr/>
          <p:nvPr/>
        </p:nvSpPr>
        <p:spPr>
          <a:xfrm>
            <a:off x="566057" y="1310535"/>
            <a:ext cx="6096000" cy="4524315"/>
          </a:xfrm>
          <a:prstGeom prst="rect">
            <a:avLst/>
          </a:prstGeom>
        </p:spPr>
        <p:txBody>
          <a:bodyPr>
            <a:spAutoFit/>
          </a:bodyPr>
          <a:lstStyle/>
          <a:p>
            <a:r>
              <a:rPr lang="es-MX" b="1" dirty="0"/>
              <a:t>¿Qué son?</a:t>
            </a:r>
            <a:r>
              <a:rPr lang="es-MX" dirty="0"/>
              <a:t> Los gráficos circulares son círculos divididos en cuñas. Los gráficos de anillos son ruedas divididas en secciones. Ninguno de los dos utiliza ejes x o y.</a:t>
            </a:r>
          </a:p>
          <a:p>
            <a:r>
              <a:rPr lang="es-MX" b="1" dirty="0"/>
              <a:t>¿Cuándo usarlos?</a:t>
            </a:r>
            <a:r>
              <a:rPr lang="es-MX" dirty="0"/>
              <a:t> Estos gráficos muestran las categorías de datos como proporciones de un todo, por lo que son mejores para comparar sólo unos pocos valores.</a:t>
            </a:r>
          </a:p>
          <a:p>
            <a:r>
              <a:rPr lang="es-MX" b="1" dirty="0"/>
              <a:t>¿Por qué elegir este tipo de gráfico? </a:t>
            </a:r>
            <a:r>
              <a:rPr lang="es-MX" dirty="0"/>
              <a:t>Puntos a tener en cuenta:</a:t>
            </a:r>
          </a:p>
          <a:p>
            <a:pPr lvl="1"/>
            <a:r>
              <a:rPr lang="es-MX" dirty="0"/>
              <a:t>Un gráfico circular suele ser más eficaz que un gráfico de barras cuando se compara una categoría (una porción del pastel) con el total (todo el pastel) en un solo gráfico.</a:t>
            </a:r>
          </a:p>
          <a:p>
            <a:pPr lvl="1"/>
            <a:r>
              <a:rPr lang="es-MX" dirty="0"/>
              <a:t>Los gráficos circulares son los más comúnmente usados para hacer comparaciones entre grupos.</a:t>
            </a:r>
          </a:p>
          <a:p>
            <a:pPr lvl="1"/>
            <a:r>
              <a:rPr lang="es-MX" dirty="0"/>
              <a:t>Con los gráficos de anillos, puedes rotar las porciones, enfocarte en las específicas sacándolas de la gráfica, o cambiar el tamaño del agujero para agrandar o reducir el tamaño de los anillos.</a:t>
            </a:r>
          </a:p>
        </p:txBody>
      </p:sp>
      <p:pic>
        <p:nvPicPr>
          <p:cNvPr id="296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27681" y="1504712"/>
            <a:ext cx="4067175" cy="33432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4209202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CO" dirty="0"/>
              <a:t>Gráfico con filtros</a:t>
            </a:r>
            <a:br>
              <a:rPr lang="es-CO" dirty="0"/>
            </a:br>
            <a:endParaRPr lang="es-CO" dirty="0"/>
          </a:p>
        </p:txBody>
      </p:sp>
      <p:sp>
        <p:nvSpPr>
          <p:cNvPr id="3" name="2 Marcador de número de diapositiva"/>
          <p:cNvSpPr>
            <a:spLocks noGrp="1"/>
          </p:cNvSpPr>
          <p:nvPr>
            <p:ph type="sldNum" sz="quarter" idx="12"/>
          </p:nvPr>
        </p:nvSpPr>
        <p:spPr/>
        <p:txBody>
          <a:bodyPr/>
          <a:lstStyle/>
          <a:p>
            <a:fld id="{3D8A3D67-1C99-CA4B-A8FF-3F7FA87D5315}" type="slidenum">
              <a:rPr lang="es-ES_tradnl" smtClean="0"/>
              <a:t>31</a:t>
            </a:fld>
            <a:endParaRPr lang="es-ES_tradnl"/>
          </a:p>
        </p:txBody>
      </p:sp>
      <p:sp>
        <p:nvSpPr>
          <p:cNvPr id="4" name="3 Rectángulo"/>
          <p:cNvSpPr/>
          <p:nvPr/>
        </p:nvSpPr>
        <p:spPr>
          <a:xfrm>
            <a:off x="526869" y="1174713"/>
            <a:ext cx="6096000" cy="4247317"/>
          </a:xfrm>
          <a:prstGeom prst="rect">
            <a:avLst/>
          </a:prstGeom>
        </p:spPr>
        <p:txBody>
          <a:bodyPr>
            <a:spAutoFit/>
          </a:bodyPr>
          <a:lstStyle/>
          <a:p>
            <a:r>
              <a:rPr lang="es-MX" b="1" dirty="0"/>
              <a:t>¿Qué es?</a:t>
            </a:r>
            <a:r>
              <a:rPr lang="es-MX" dirty="0"/>
              <a:t> Un gráfico con filtros es un tipo de diagrama visual en Microsoft </a:t>
            </a:r>
            <a:r>
              <a:rPr lang="es-MX" dirty="0" err="1"/>
              <a:t>Power</a:t>
            </a:r>
            <a:r>
              <a:rPr lang="es-MX" dirty="0"/>
              <a:t> BI que los clientes pueden usar para interactuar con una visualización de datos.</a:t>
            </a:r>
          </a:p>
          <a:p>
            <a:r>
              <a:rPr lang="es-MX" b="1" dirty="0"/>
              <a:t>¿Cuándo usarlo?</a:t>
            </a:r>
            <a:r>
              <a:rPr lang="es-MX" dirty="0"/>
              <a:t> Los filtros permiten a los usuarios examinar parte de una visualización de datos más profundamente. Para mantener la importancia en los gráficos, te recomendamos agrupar todos los filtros cerca del borde de la página.</a:t>
            </a:r>
          </a:p>
          <a:p>
            <a:r>
              <a:rPr lang="es-MX" b="1" dirty="0"/>
              <a:t>¿Por qué elegir este tipo de gráfico? </a:t>
            </a:r>
            <a:r>
              <a:rPr lang="es-MX" dirty="0"/>
              <a:t>Al vincular un filtro a un gráfico, los usuarios pueden segmentar los datos por uno o más valores dinámicamente a través de un conjunto de datos, panel de control o informe. Los filtros pueden ayudar a la gente a explorar datos como:</a:t>
            </a:r>
          </a:p>
          <a:p>
            <a:pPr lvl="1"/>
            <a:r>
              <a:rPr lang="es-MX" dirty="0"/>
              <a:t>Categorías.</a:t>
            </a:r>
          </a:p>
          <a:p>
            <a:pPr lvl="1"/>
            <a:r>
              <a:rPr lang="es-MX" dirty="0"/>
              <a:t>Años.</a:t>
            </a:r>
          </a:p>
          <a:p>
            <a:pPr lvl="1"/>
            <a:r>
              <a:rPr lang="es-MX" dirty="0"/>
              <a:t>Ubicaciones geográficas.</a:t>
            </a:r>
          </a:p>
        </p:txBody>
      </p:sp>
      <p:pic>
        <p:nvPicPr>
          <p:cNvPr id="307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76457" y="1174713"/>
            <a:ext cx="3962400" cy="3352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0834471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MX" dirty="0" smtClean="0"/>
              <a:t>Ejercicio</a:t>
            </a:r>
            <a:endParaRPr lang="es-CO" dirty="0"/>
          </a:p>
        </p:txBody>
      </p:sp>
      <p:sp>
        <p:nvSpPr>
          <p:cNvPr id="3" name="2 Marcador de número de diapositiva"/>
          <p:cNvSpPr>
            <a:spLocks noGrp="1"/>
          </p:cNvSpPr>
          <p:nvPr>
            <p:ph type="sldNum" sz="quarter" idx="12"/>
          </p:nvPr>
        </p:nvSpPr>
        <p:spPr/>
        <p:txBody>
          <a:bodyPr/>
          <a:lstStyle/>
          <a:p>
            <a:fld id="{3D8A3D67-1C99-CA4B-A8FF-3F7FA87D5315}" type="slidenum">
              <a:rPr lang="es-ES_tradnl" smtClean="0"/>
              <a:t>32</a:t>
            </a:fld>
            <a:endParaRPr lang="es-ES_tradnl"/>
          </a:p>
        </p:txBody>
      </p:sp>
      <p:pic>
        <p:nvPicPr>
          <p:cNvPr id="31746" name="Picture 2" descr="https://www.excelfreeblog.com/wp-content/uploads/2017/09/2-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7642" y="1252627"/>
            <a:ext cx="4581525" cy="5267326"/>
          </a:xfrm>
          <a:prstGeom prst="rect">
            <a:avLst/>
          </a:prstGeom>
          <a:noFill/>
          <a:extLst>
            <a:ext uri="{909E8E84-426E-40DD-AFC4-6F175D3DCCD1}">
              <a14:hiddenFill xmlns:a14="http://schemas.microsoft.com/office/drawing/2010/main">
                <a:solidFill>
                  <a:srgbClr val="FFFFFF"/>
                </a:solidFill>
              </a14:hiddenFill>
            </a:ext>
          </a:extLst>
        </p:spPr>
      </p:pic>
      <p:pic>
        <p:nvPicPr>
          <p:cNvPr id="31748" name="Picture 4" descr="https://www.excelfreeblog.com/wp-content/uploads/2017/09/3-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54147" y="1307362"/>
            <a:ext cx="6505575"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691542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MX" dirty="0" smtClean="0"/>
              <a:t>Ejercicio</a:t>
            </a:r>
            <a:endParaRPr lang="es-CO" dirty="0"/>
          </a:p>
        </p:txBody>
      </p:sp>
      <p:sp>
        <p:nvSpPr>
          <p:cNvPr id="3" name="2 Marcador de número de diapositiva"/>
          <p:cNvSpPr>
            <a:spLocks noGrp="1"/>
          </p:cNvSpPr>
          <p:nvPr>
            <p:ph type="sldNum" sz="quarter" idx="12"/>
          </p:nvPr>
        </p:nvSpPr>
        <p:spPr/>
        <p:txBody>
          <a:bodyPr/>
          <a:lstStyle/>
          <a:p>
            <a:fld id="{3D8A3D67-1C99-CA4B-A8FF-3F7FA87D5315}" type="slidenum">
              <a:rPr lang="es-ES_tradnl" smtClean="0"/>
              <a:t>33</a:t>
            </a:fld>
            <a:endParaRPr lang="es-ES_tradnl"/>
          </a:p>
        </p:txBody>
      </p:sp>
      <p:pic>
        <p:nvPicPr>
          <p:cNvPr id="327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13592" y="1259069"/>
            <a:ext cx="8845253" cy="49781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6778317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MX" dirty="0" smtClean="0"/>
              <a:t>Ejercicio</a:t>
            </a:r>
            <a:endParaRPr lang="es-CO" dirty="0"/>
          </a:p>
        </p:txBody>
      </p:sp>
      <p:sp>
        <p:nvSpPr>
          <p:cNvPr id="3" name="2 Marcador de número de diapositiva"/>
          <p:cNvSpPr>
            <a:spLocks noGrp="1"/>
          </p:cNvSpPr>
          <p:nvPr>
            <p:ph type="sldNum" sz="quarter" idx="12"/>
          </p:nvPr>
        </p:nvSpPr>
        <p:spPr/>
        <p:txBody>
          <a:bodyPr/>
          <a:lstStyle/>
          <a:p>
            <a:fld id="{3D8A3D67-1C99-CA4B-A8FF-3F7FA87D5315}" type="slidenum">
              <a:rPr lang="es-ES_tradnl" smtClean="0"/>
              <a:t>34</a:t>
            </a:fld>
            <a:endParaRPr lang="es-ES_tradnl"/>
          </a:p>
        </p:txBody>
      </p:sp>
      <p:pic>
        <p:nvPicPr>
          <p:cNvPr id="337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95018" y="1412831"/>
            <a:ext cx="9882731" cy="50456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4687176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MX" dirty="0" smtClean="0"/>
              <a:t>Ejercicio</a:t>
            </a:r>
            <a:endParaRPr lang="es-CO" dirty="0"/>
          </a:p>
        </p:txBody>
      </p:sp>
      <p:sp>
        <p:nvSpPr>
          <p:cNvPr id="3" name="2 Marcador de número de diapositiva"/>
          <p:cNvSpPr>
            <a:spLocks noGrp="1"/>
          </p:cNvSpPr>
          <p:nvPr>
            <p:ph type="sldNum" sz="quarter" idx="12"/>
          </p:nvPr>
        </p:nvSpPr>
        <p:spPr/>
        <p:txBody>
          <a:bodyPr/>
          <a:lstStyle/>
          <a:p>
            <a:fld id="{3D8A3D67-1C99-CA4B-A8FF-3F7FA87D5315}" type="slidenum">
              <a:rPr lang="es-ES_tradnl" smtClean="0"/>
              <a:t>35</a:t>
            </a:fld>
            <a:endParaRPr lang="es-ES_tradnl"/>
          </a:p>
        </p:txBody>
      </p:sp>
      <p:pic>
        <p:nvPicPr>
          <p:cNvPr id="348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5685" y="1159193"/>
            <a:ext cx="8061824" cy="53710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2007941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MX" dirty="0" smtClean="0"/>
              <a:t>Ejercicio</a:t>
            </a:r>
            <a:endParaRPr lang="es-CO" dirty="0"/>
          </a:p>
        </p:txBody>
      </p:sp>
      <p:sp>
        <p:nvSpPr>
          <p:cNvPr id="3" name="2 Marcador de número de diapositiva"/>
          <p:cNvSpPr>
            <a:spLocks noGrp="1"/>
          </p:cNvSpPr>
          <p:nvPr>
            <p:ph type="sldNum" sz="quarter" idx="12"/>
          </p:nvPr>
        </p:nvSpPr>
        <p:spPr/>
        <p:txBody>
          <a:bodyPr/>
          <a:lstStyle/>
          <a:p>
            <a:fld id="{3D8A3D67-1C99-CA4B-A8FF-3F7FA87D5315}" type="slidenum">
              <a:rPr lang="es-ES_tradnl" smtClean="0"/>
              <a:t>36</a:t>
            </a:fld>
            <a:endParaRPr lang="es-ES_tradnl"/>
          </a:p>
        </p:txBody>
      </p:sp>
      <p:pic>
        <p:nvPicPr>
          <p:cNvPr id="358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96324" y="1498600"/>
            <a:ext cx="8201025" cy="4857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4555790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MX" dirty="0" smtClean="0"/>
              <a:t>Ejercicio</a:t>
            </a:r>
            <a:endParaRPr lang="es-CO" dirty="0"/>
          </a:p>
        </p:txBody>
      </p:sp>
      <p:sp>
        <p:nvSpPr>
          <p:cNvPr id="3" name="2 Marcador de número de diapositiva"/>
          <p:cNvSpPr>
            <a:spLocks noGrp="1"/>
          </p:cNvSpPr>
          <p:nvPr>
            <p:ph type="sldNum" sz="quarter" idx="12"/>
          </p:nvPr>
        </p:nvSpPr>
        <p:spPr/>
        <p:txBody>
          <a:bodyPr/>
          <a:lstStyle/>
          <a:p>
            <a:fld id="{3D8A3D67-1C99-CA4B-A8FF-3F7FA87D5315}" type="slidenum">
              <a:rPr lang="es-ES_tradnl" smtClean="0"/>
              <a:t>37</a:t>
            </a:fld>
            <a:endParaRPr lang="es-ES_tradnl"/>
          </a:p>
        </p:txBody>
      </p:sp>
      <p:pic>
        <p:nvPicPr>
          <p:cNvPr id="368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31172" y="1504712"/>
            <a:ext cx="8999999" cy="49483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9263889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número de diapositiva"/>
          <p:cNvSpPr>
            <a:spLocks noGrp="1"/>
          </p:cNvSpPr>
          <p:nvPr>
            <p:ph type="sldNum" sz="quarter" idx="12"/>
          </p:nvPr>
        </p:nvSpPr>
        <p:spPr/>
        <p:txBody>
          <a:bodyPr/>
          <a:lstStyle/>
          <a:p>
            <a:fld id="{3D8A3D67-1C99-CA4B-A8FF-3F7FA87D5315}" type="slidenum">
              <a:rPr lang="es-ES_tradnl" smtClean="0"/>
              <a:t>38</a:t>
            </a:fld>
            <a:endParaRPr lang="es-ES_tradnl"/>
          </a:p>
        </p:txBody>
      </p:sp>
      <p:pic>
        <p:nvPicPr>
          <p:cNvPr id="378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96324" y="179149"/>
            <a:ext cx="5708224" cy="35474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789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0353" y="4058394"/>
            <a:ext cx="8826646" cy="23961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3319631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MX" dirty="0" smtClean="0"/>
              <a:t>Funciones DAX</a:t>
            </a:r>
            <a:endParaRPr lang="es-CO" dirty="0"/>
          </a:p>
        </p:txBody>
      </p:sp>
      <p:sp>
        <p:nvSpPr>
          <p:cNvPr id="3" name="2 Marcador de número de diapositiva"/>
          <p:cNvSpPr>
            <a:spLocks noGrp="1"/>
          </p:cNvSpPr>
          <p:nvPr>
            <p:ph type="sldNum" sz="quarter" idx="12"/>
          </p:nvPr>
        </p:nvSpPr>
        <p:spPr/>
        <p:txBody>
          <a:bodyPr/>
          <a:lstStyle/>
          <a:p>
            <a:fld id="{3D8A3D67-1C99-CA4B-A8FF-3F7FA87D5315}" type="slidenum">
              <a:rPr lang="es-ES_tradnl" smtClean="0"/>
              <a:t>39</a:t>
            </a:fld>
            <a:endParaRPr lang="es-ES_tradnl"/>
          </a:p>
        </p:txBody>
      </p:sp>
      <p:sp>
        <p:nvSpPr>
          <p:cNvPr id="4" name="3 Rectángulo"/>
          <p:cNvSpPr/>
          <p:nvPr/>
        </p:nvSpPr>
        <p:spPr>
          <a:xfrm>
            <a:off x="642734" y="1610632"/>
            <a:ext cx="5287803" cy="1754326"/>
          </a:xfrm>
          <a:prstGeom prst="rect">
            <a:avLst/>
          </a:prstGeom>
        </p:spPr>
        <p:txBody>
          <a:bodyPr wrap="square">
            <a:spAutoFit/>
          </a:bodyPr>
          <a:lstStyle/>
          <a:p>
            <a:pPr marL="285750" indent="-285750" fontAlgn="base">
              <a:buFont typeface="Arial" panose="020B0604020202020204" pitchFamily="34" charset="0"/>
              <a:buChar char="•"/>
            </a:pPr>
            <a:r>
              <a:rPr lang="es-CO" dirty="0"/>
              <a:t>FILTER, VALUES, ALL, ALLSELECTED, ALLEXCEPT, etc.</a:t>
            </a:r>
          </a:p>
          <a:p>
            <a:pPr marL="285750" indent="-285750" fontAlgn="base">
              <a:buFont typeface="Arial" panose="020B0604020202020204" pitchFamily="34" charset="0"/>
              <a:buChar char="•"/>
            </a:pPr>
            <a:r>
              <a:rPr lang="es-CO" dirty="0"/>
              <a:t>DATEDADD, CLOSINGBALANCEMOTH, FIRSTNOBALNK, PARALLELPERIOD, ETC.</a:t>
            </a:r>
          </a:p>
          <a:p>
            <a:pPr marL="285750" indent="-285750" fontAlgn="base">
              <a:buFont typeface="Arial" panose="020B0604020202020204" pitchFamily="34" charset="0"/>
              <a:buChar char="•"/>
            </a:pPr>
            <a:r>
              <a:rPr lang="es-CO" dirty="0"/>
              <a:t>SUM, SUMX, AVERAGE, AVERAGEX, RANKX, etc.</a:t>
            </a:r>
          </a:p>
          <a:p>
            <a:pPr marL="285750" indent="-285750" fontAlgn="base">
              <a:buFont typeface="Arial" panose="020B0604020202020204" pitchFamily="34" charset="0"/>
              <a:buChar char="•"/>
            </a:pPr>
            <a:r>
              <a:rPr lang="es-CO" dirty="0"/>
              <a:t>PATH, PATHITEM, PATHCONTAINS, </a:t>
            </a:r>
            <a:r>
              <a:rPr lang="es-CO" dirty="0" err="1"/>
              <a:t>et.c</a:t>
            </a:r>
            <a:endParaRPr lang="es-CO" dirty="0"/>
          </a:p>
          <a:p>
            <a:pPr marL="285750" indent="-285750" fontAlgn="base">
              <a:buFont typeface="Arial" panose="020B0604020202020204" pitchFamily="34" charset="0"/>
              <a:buChar char="•"/>
            </a:pPr>
            <a:r>
              <a:rPr lang="es-CO" dirty="0"/>
              <a:t>USERELATIONSHIP, EARLIER, CROSSFILTER, </a:t>
            </a:r>
            <a:r>
              <a:rPr lang="es-CO" dirty="0" err="1"/>
              <a:t>etc</a:t>
            </a:r>
            <a:endParaRPr lang="es-CO" dirty="0"/>
          </a:p>
        </p:txBody>
      </p:sp>
      <p:pic>
        <p:nvPicPr>
          <p:cNvPr id="7170" name="Picture 2" descr="FunciÃ³n CALCULATE y FunciÃ³n SUMAR.S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03259" y="1610632"/>
            <a:ext cx="4943475" cy="3867150"/>
          </a:xfrm>
          <a:prstGeom prst="rect">
            <a:avLst/>
          </a:prstGeom>
          <a:noFill/>
          <a:extLst>
            <a:ext uri="{909E8E84-426E-40DD-AFC4-6F175D3DCCD1}">
              <a14:hiddenFill xmlns:a14="http://schemas.microsoft.com/office/drawing/2010/main">
                <a:solidFill>
                  <a:srgbClr val="FFFFFF"/>
                </a:solidFill>
              </a14:hiddenFill>
            </a:ext>
          </a:extLst>
        </p:spPr>
      </p:pic>
      <p:sp>
        <p:nvSpPr>
          <p:cNvPr id="5" name="4 Rectángulo"/>
          <p:cNvSpPr/>
          <p:nvPr/>
        </p:nvSpPr>
        <p:spPr>
          <a:xfrm>
            <a:off x="1139122" y="3568266"/>
            <a:ext cx="4295026" cy="1754326"/>
          </a:xfrm>
          <a:prstGeom prst="rect">
            <a:avLst/>
          </a:prstGeom>
        </p:spPr>
        <p:txBody>
          <a:bodyPr wrap="square">
            <a:spAutoFit/>
          </a:bodyPr>
          <a:lstStyle/>
          <a:p>
            <a:pPr marL="285750" indent="-285750">
              <a:buFont typeface="Arial" panose="020B0604020202020204" pitchFamily="34" charset="0"/>
              <a:buChar char="•"/>
            </a:pPr>
            <a:r>
              <a:rPr lang="es-MX" dirty="0"/>
              <a:t>Funciones de agregación </a:t>
            </a:r>
            <a:endParaRPr lang="es-MX" dirty="0" smtClean="0"/>
          </a:p>
          <a:p>
            <a:pPr marL="285750" indent="-285750">
              <a:buFont typeface="Arial" panose="020B0604020202020204" pitchFamily="34" charset="0"/>
              <a:buChar char="•"/>
            </a:pPr>
            <a:r>
              <a:rPr lang="es-MX" dirty="0" smtClean="0"/>
              <a:t>Funciones </a:t>
            </a:r>
            <a:r>
              <a:rPr lang="es-MX" dirty="0"/>
              <a:t>de </a:t>
            </a:r>
            <a:r>
              <a:rPr lang="es-MX" dirty="0" smtClean="0"/>
              <a:t>recuento</a:t>
            </a:r>
          </a:p>
          <a:p>
            <a:pPr marL="285750" indent="-285750">
              <a:buFont typeface="Arial" panose="020B0604020202020204" pitchFamily="34" charset="0"/>
              <a:buChar char="•"/>
            </a:pPr>
            <a:r>
              <a:rPr lang="es-MX" dirty="0" smtClean="0"/>
              <a:t>Funciones </a:t>
            </a:r>
            <a:r>
              <a:rPr lang="es-MX" dirty="0"/>
              <a:t>lógicas </a:t>
            </a:r>
          </a:p>
          <a:p>
            <a:pPr marL="285750" indent="-285750">
              <a:buFont typeface="Arial" panose="020B0604020202020204" pitchFamily="34" charset="0"/>
              <a:buChar char="•"/>
            </a:pPr>
            <a:r>
              <a:rPr lang="es-MX" dirty="0" smtClean="0"/>
              <a:t>Funciones </a:t>
            </a:r>
            <a:r>
              <a:rPr lang="es-MX" dirty="0"/>
              <a:t>de </a:t>
            </a:r>
            <a:r>
              <a:rPr lang="es-MX" dirty="0" smtClean="0"/>
              <a:t>información</a:t>
            </a:r>
          </a:p>
          <a:p>
            <a:pPr marL="285750" indent="-285750">
              <a:buFont typeface="Arial" panose="020B0604020202020204" pitchFamily="34" charset="0"/>
              <a:buChar char="•"/>
            </a:pPr>
            <a:r>
              <a:rPr lang="es-MX" dirty="0" smtClean="0"/>
              <a:t>Funciones </a:t>
            </a:r>
            <a:r>
              <a:rPr lang="es-MX" dirty="0"/>
              <a:t>de </a:t>
            </a:r>
            <a:r>
              <a:rPr lang="es-MX" dirty="0" smtClean="0"/>
              <a:t>texto</a:t>
            </a:r>
          </a:p>
          <a:p>
            <a:pPr marL="285750" indent="-285750">
              <a:buFont typeface="Arial" panose="020B0604020202020204" pitchFamily="34" charset="0"/>
              <a:buChar char="•"/>
            </a:pPr>
            <a:r>
              <a:rPr lang="es-MX" dirty="0"/>
              <a:t>F</a:t>
            </a:r>
            <a:r>
              <a:rPr lang="es-MX" dirty="0" smtClean="0"/>
              <a:t>unciones </a:t>
            </a:r>
            <a:r>
              <a:rPr lang="es-MX" dirty="0"/>
              <a:t>de fecha</a:t>
            </a:r>
            <a:endParaRPr lang="es-CO" dirty="0"/>
          </a:p>
        </p:txBody>
      </p:sp>
    </p:spTree>
    <p:extLst>
      <p:ext uri="{BB962C8B-B14F-4D97-AF65-F5344CB8AC3E}">
        <p14:creationId xmlns:p14="http://schemas.microsoft.com/office/powerpoint/2010/main" val="32691369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número de diapositiva"/>
          <p:cNvSpPr>
            <a:spLocks noGrp="1"/>
          </p:cNvSpPr>
          <p:nvPr>
            <p:ph type="sldNum" sz="quarter" idx="12"/>
          </p:nvPr>
        </p:nvSpPr>
        <p:spPr/>
        <p:txBody>
          <a:bodyPr/>
          <a:lstStyle/>
          <a:p>
            <a:fld id="{3D8A3D67-1C99-CA4B-A8FF-3F7FA87D5315}" type="slidenum">
              <a:rPr lang="es-ES_tradnl" smtClean="0"/>
              <a:t>4</a:t>
            </a:fld>
            <a:endParaRPr lang="es-ES_tradnl"/>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33525" y="781050"/>
            <a:ext cx="9124950" cy="5295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8272166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MX" dirty="0" smtClean="0"/>
              <a:t>Funciones </a:t>
            </a:r>
            <a:r>
              <a:rPr lang="es-MX" dirty="0" err="1" smtClean="0"/>
              <a:t>DaX</a:t>
            </a:r>
            <a:endParaRPr lang="es-CO" dirty="0"/>
          </a:p>
        </p:txBody>
      </p:sp>
      <p:sp>
        <p:nvSpPr>
          <p:cNvPr id="3" name="2 Marcador de número de diapositiva"/>
          <p:cNvSpPr>
            <a:spLocks noGrp="1"/>
          </p:cNvSpPr>
          <p:nvPr>
            <p:ph type="sldNum" sz="quarter" idx="12"/>
          </p:nvPr>
        </p:nvSpPr>
        <p:spPr/>
        <p:txBody>
          <a:bodyPr/>
          <a:lstStyle/>
          <a:p>
            <a:fld id="{3D8A3D67-1C99-CA4B-A8FF-3F7FA87D5315}" type="slidenum">
              <a:rPr lang="es-ES_tradnl" smtClean="0"/>
              <a:t>40</a:t>
            </a:fld>
            <a:endParaRPr lang="es-ES_tradnl"/>
          </a:p>
        </p:txBody>
      </p:sp>
      <p:sp>
        <p:nvSpPr>
          <p:cNvPr id="4" name="3 Rectángulo"/>
          <p:cNvSpPr/>
          <p:nvPr/>
        </p:nvSpPr>
        <p:spPr>
          <a:xfrm>
            <a:off x="775062" y="1281895"/>
            <a:ext cx="10040983" cy="1754326"/>
          </a:xfrm>
          <a:prstGeom prst="rect">
            <a:avLst/>
          </a:prstGeom>
        </p:spPr>
        <p:txBody>
          <a:bodyPr wrap="square">
            <a:spAutoFit/>
          </a:bodyPr>
          <a:lstStyle/>
          <a:p>
            <a:r>
              <a:rPr lang="es-MX" dirty="0"/>
              <a:t>Similar a Excel, al comenzar a escribir la fórmula en la barra de fórmulas de </a:t>
            </a:r>
            <a:r>
              <a:rPr lang="es-MX" dirty="0" err="1"/>
              <a:t>Power</a:t>
            </a:r>
            <a:r>
              <a:rPr lang="es-MX" dirty="0"/>
              <a:t> BI Desktop, aparece una lista de funciones disponibles para ayudarle a determinar qué función disponible quiere seleccionar. Y mediante las teclas de dirección arriba y abajo del teclado, puede resaltar cualquiera de las funciones disponibles y se muestra una breve descripción. </a:t>
            </a:r>
            <a:r>
              <a:rPr lang="es-MX" dirty="0" err="1"/>
              <a:t>Power</a:t>
            </a:r>
            <a:r>
              <a:rPr lang="es-MX" dirty="0"/>
              <a:t> BI muestra las funciones que coinciden con las letras que ha escrito hasta ese momento, por lo que si escribe S solo aparecen en la lista las funciones que empiezan con </a:t>
            </a:r>
            <a:r>
              <a:rPr lang="es-MX" dirty="0" smtClean="0"/>
              <a:t>S.</a:t>
            </a:r>
            <a:endParaRPr lang="es-CO" dirty="0"/>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33402" y="2788026"/>
            <a:ext cx="7455625" cy="3680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317940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CO" dirty="0"/>
              <a:t>Funciones de agregación</a:t>
            </a:r>
          </a:p>
        </p:txBody>
      </p:sp>
      <p:sp>
        <p:nvSpPr>
          <p:cNvPr id="3" name="2 Marcador de número de diapositiva"/>
          <p:cNvSpPr>
            <a:spLocks noGrp="1"/>
          </p:cNvSpPr>
          <p:nvPr>
            <p:ph type="sldNum" sz="quarter" idx="12"/>
          </p:nvPr>
        </p:nvSpPr>
        <p:spPr/>
        <p:txBody>
          <a:bodyPr/>
          <a:lstStyle/>
          <a:p>
            <a:fld id="{3D8A3D67-1C99-CA4B-A8FF-3F7FA87D5315}" type="slidenum">
              <a:rPr lang="es-ES_tradnl" smtClean="0"/>
              <a:t>41</a:t>
            </a:fld>
            <a:endParaRPr lang="es-ES_tradnl"/>
          </a:p>
        </p:txBody>
      </p:sp>
      <p:sp>
        <p:nvSpPr>
          <p:cNvPr id="4" name="3 Rectángulo"/>
          <p:cNvSpPr/>
          <p:nvPr/>
        </p:nvSpPr>
        <p:spPr>
          <a:xfrm>
            <a:off x="1489166" y="1504712"/>
            <a:ext cx="7654834" cy="3693319"/>
          </a:xfrm>
          <a:prstGeom prst="rect">
            <a:avLst/>
          </a:prstGeom>
        </p:spPr>
        <p:txBody>
          <a:bodyPr wrap="square">
            <a:spAutoFit/>
          </a:bodyPr>
          <a:lstStyle/>
          <a:p>
            <a:r>
              <a:rPr lang="es-MX" dirty="0"/>
              <a:t>DAX tiene diversas funciones de agregación, incluidas las siguientes usadas habitualmente: </a:t>
            </a:r>
            <a:endParaRPr lang="es-MX" dirty="0" smtClean="0"/>
          </a:p>
          <a:p>
            <a:r>
              <a:rPr lang="es-MX" dirty="0" smtClean="0"/>
              <a:t> </a:t>
            </a:r>
            <a:r>
              <a:rPr lang="es-MX" dirty="0"/>
              <a:t>SUM </a:t>
            </a:r>
            <a:endParaRPr lang="es-MX" dirty="0" smtClean="0"/>
          </a:p>
          <a:p>
            <a:r>
              <a:rPr lang="es-MX" dirty="0" smtClean="0"/>
              <a:t> </a:t>
            </a:r>
            <a:r>
              <a:rPr lang="es-MX" dirty="0"/>
              <a:t>AVERAGE </a:t>
            </a:r>
            <a:endParaRPr lang="es-MX" dirty="0" smtClean="0"/>
          </a:p>
          <a:p>
            <a:r>
              <a:rPr lang="es-MX" dirty="0" smtClean="0"/>
              <a:t> </a:t>
            </a:r>
            <a:r>
              <a:rPr lang="es-MX" dirty="0"/>
              <a:t>MIN </a:t>
            </a:r>
            <a:endParaRPr lang="es-MX" dirty="0" smtClean="0"/>
          </a:p>
          <a:p>
            <a:r>
              <a:rPr lang="es-MX" dirty="0" smtClean="0"/>
              <a:t> </a:t>
            </a:r>
            <a:r>
              <a:rPr lang="es-MX" dirty="0"/>
              <a:t>MAX </a:t>
            </a:r>
            <a:endParaRPr lang="es-MX" dirty="0" smtClean="0"/>
          </a:p>
          <a:p>
            <a:r>
              <a:rPr lang="es-MX" dirty="0" smtClean="0"/>
              <a:t> </a:t>
            </a:r>
            <a:r>
              <a:rPr lang="es-MX" dirty="0"/>
              <a:t>SUMX </a:t>
            </a:r>
            <a:endParaRPr lang="es-MX" dirty="0" smtClean="0"/>
          </a:p>
          <a:p>
            <a:endParaRPr lang="es-MX" dirty="0"/>
          </a:p>
          <a:p>
            <a:r>
              <a:rPr lang="es-MX" dirty="0" smtClean="0"/>
              <a:t>(</a:t>
            </a:r>
            <a:r>
              <a:rPr lang="es-MX" dirty="0"/>
              <a:t>y otras funciones X) Estas funciones solo pueden utilizarse con columnas numéricas y, normalmente, solo pueden agregar una columna a la vez. Pero las funciones de agregación que terminan en X, como SUMX, pueden trabajar con varias columnas. Estas funciones recorren en iteración la tabla y evalúan la expresión de cada fila.</a:t>
            </a:r>
            <a:endParaRPr lang="es-CO" dirty="0"/>
          </a:p>
        </p:txBody>
      </p:sp>
    </p:spTree>
    <p:extLst>
      <p:ext uri="{BB962C8B-B14F-4D97-AF65-F5344CB8AC3E}">
        <p14:creationId xmlns:p14="http://schemas.microsoft.com/office/powerpoint/2010/main" val="218485175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CO" dirty="0"/>
              <a:t>Funciones de recuento</a:t>
            </a:r>
          </a:p>
        </p:txBody>
      </p:sp>
      <p:sp>
        <p:nvSpPr>
          <p:cNvPr id="3" name="2 Marcador de número de diapositiva"/>
          <p:cNvSpPr>
            <a:spLocks noGrp="1"/>
          </p:cNvSpPr>
          <p:nvPr>
            <p:ph type="sldNum" sz="quarter" idx="12"/>
          </p:nvPr>
        </p:nvSpPr>
        <p:spPr/>
        <p:txBody>
          <a:bodyPr/>
          <a:lstStyle/>
          <a:p>
            <a:fld id="{3D8A3D67-1C99-CA4B-A8FF-3F7FA87D5315}" type="slidenum">
              <a:rPr lang="es-ES_tradnl" smtClean="0"/>
              <a:t>42</a:t>
            </a:fld>
            <a:endParaRPr lang="es-ES_tradnl"/>
          </a:p>
        </p:txBody>
      </p:sp>
      <p:sp>
        <p:nvSpPr>
          <p:cNvPr id="4" name="3 Rectángulo"/>
          <p:cNvSpPr/>
          <p:nvPr/>
        </p:nvSpPr>
        <p:spPr>
          <a:xfrm>
            <a:off x="1596324" y="1175657"/>
            <a:ext cx="7547676" cy="2862322"/>
          </a:xfrm>
          <a:prstGeom prst="rect">
            <a:avLst/>
          </a:prstGeom>
        </p:spPr>
        <p:txBody>
          <a:bodyPr wrap="square">
            <a:spAutoFit/>
          </a:bodyPr>
          <a:lstStyle/>
          <a:p>
            <a:r>
              <a:rPr lang="es-MX" dirty="0"/>
              <a:t>Las funciones de recuento usadas habitualmente en DAX incluyen las siguientes: </a:t>
            </a:r>
            <a:endParaRPr lang="es-MX" dirty="0" smtClean="0"/>
          </a:p>
          <a:p>
            <a:r>
              <a:rPr lang="es-MX" dirty="0" smtClean="0"/>
              <a:t> </a:t>
            </a:r>
            <a:r>
              <a:rPr lang="es-MX" dirty="0"/>
              <a:t>COUNT </a:t>
            </a:r>
            <a:endParaRPr lang="es-MX" dirty="0" smtClean="0"/>
          </a:p>
          <a:p>
            <a:r>
              <a:rPr lang="es-MX" dirty="0" smtClean="0"/>
              <a:t> </a:t>
            </a:r>
            <a:r>
              <a:rPr lang="es-MX" dirty="0"/>
              <a:t>COUNTA </a:t>
            </a:r>
            <a:endParaRPr lang="es-MX" dirty="0" smtClean="0"/>
          </a:p>
          <a:p>
            <a:r>
              <a:rPr lang="es-MX" dirty="0" smtClean="0"/>
              <a:t> </a:t>
            </a:r>
            <a:r>
              <a:rPr lang="es-MX" dirty="0"/>
              <a:t>COUNTBLANK </a:t>
            </a:r>
            <a:endParaRPr lang="es-MX" dirty="0" smtClean="0"/>
          </a:p>
          <a:p>
            <a:r>
              <a:rPr lang="es-MX" dirty="0" smtClean="0"/>
              <a:t> </a:t>
            </a:r>
            <a:r>
              <a:rPr lang="es-MX" dirty="0"/>
              <a:t>COUNTROWS </a:t>
            </a:r>
            <a:endParaRPr lang="es-MX" dirty="0" smtClean="0"/>
          </a:p>
          <a:p>
            <a:r>
              <a:rPr lang="es-MX" dirty="0" smtClean="0"/>
              <a:t> </a:t>
            </a:r>
            <a:r>
              <a:rPr lang="es-MX" dirty="0"/>
              <a:t>DISTINCTCOUNT </a:t>
            </a:r>
            <a:endParaRPr lang="es-MX" dirty="0" smtClean="0"/>
          </a:p>
          <a:p>
            <a:endParaRPr lang="es-MX" dirty="0"/>
          </a:p>
          <a:p>
            <a:r>
              <a:rPr lang="es-MX" dirty="0" smtClean="0"/>
              <a:t>Estas </a:t>
            </a:r>
            <a:r>
              <a:rPr lang="es-MX" dirty="0"/>
              <a:t>funciones cuentan elementos diferentes, como valores distintos, valores no vacíos y filas de tabla</a:t>
            </a:r>
            <a:endParaRPr lang="es-CO" dirty="0"/>
          </a:p>
        </p:txBody>
      </p:sp>
    </p:spTree>
    <p:extLst>
      <p:ext uri="{BB962C8B-B14F-4D97-AF65-F5344CB8AC3E}">
        <p14:creationId xmlns:p14="http://schemas.microsoft.com/office/powerpoint/2010/main" val="148372778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MX" dirty="0" smtClean="0"/>
              <a:t>Funciones lógicas</a:t>
            </a:r>
            <a:endParaRPr lang="es-CO" dirty="0"/>
          </a:p>
        </p:txBody>
      </p:sp>
      <p:sp>
        <p:nvSpPr>
          <p:cNvPr id="3" name="2 Marcador de número de diapositiva"/>
          <p:cNvSpPr>
            <a:spLocks noGrp="1"/>
          </p:cNvSpPr>
          <p:nvPr>
            <p:ph type="sldNum" sz="quarter" idx="12"/>
          </p:nvPr>
        </p:nvSpPr>
        <p:spPr/>
        <p:txBody>
          <a:bodyPr/>
          <a:lstStyle/>
          <a:p>
            <a:fld id="{3D8A3D67-1C99-CA4B-A8FF-3F7FA87D5315}" type="slidenum">
              <a:rPr lang="es-ES_tradnl" smtClean="0"/>
              <a:t>43</a:t>
            </a:fld>
            <a:endParaRPr lang="es-ES_tradnl"/>
          </a:p>
        </p:txBody>
      </p:sp>
      <p:sp>
        <p:nvSpPr>
          <p:cNvPr id="4" name="3 Rectángulo"/>
          <p:cNvSpPr/>
          <p:nvPr/>
        </p:nvSpPr>
        <p:spPr>
          <a:xfrm>
            <a:off x="1820091" y="1305341"/>
            <a:ext cx="7354906" cy="3139321"/>
          </a:xfrm>
          <a:prstGeom prst="rect">
            <a:avLst/>
          </a:prstGeom>
        </p:spPr>
        <p:txBody>
          <a:bodyPr wrap="square">
            <a:spAutoFit/>
          </a:bodyPr>
          <a:lstStyle/>
          <a:p>
            <a:r>
              <a:rPr lang="es-MX" dirty="0"/>
              <a:t>La colección de funciones lógicas de DAX incluye: </a:t>
            </a:r>
            <a:endParaRPr lang="es-MX" dirty="0" smtClean="0"/>
          </a:p>
          <a:p>
            <a:r>
              <a:rPr lang="es-MX" dirty="0" smtClean="0"/>
              <a:t> </a:t>
            </a:r>
            <a:r>
              <a:rPr lang="es-MX" dirty="0"/>
              <a:t>AND </a:t>
            </a:r>
            <a:endParaRPr lang="es-MX" dirty="0" smtClean="0"/>
          </a:p>
          <a:p>
            <a:r>
              <a:rPr lang="es-MX" dirty="0" smtClean="0"/>
              <a:t> </a:t>
            </a:r>
            <a:r>
              <a:rPr lang="es-MX" dirty="0"/>
              <a:t>OR </a:t>
            </a:r>
            <a:endParaRPr lang="es-MX" dirty="0" smtClean="0"/>
          </a:p>
          <a:p>
            <a:r>
              <a:rPr lang="es-MX" dirty="0" smtClean="0"/>
              <a:t> </a:t>
            </a:r>
            <a:r>
              <a:rPr lang="es-MX" dirty="0"/>
              <a:t>NOT </a:t>
            </a:r>
            <a:endParaRPr lang="es-MX" dirty="0" smtClean="0"/>
          </a:p>
          <a:p>
            <a:r>
              <a:rPr lang="es-MX" dirty="0" smtClean="0"/>
              <a:t> </a:t>
            </a:r>
            <a:r>
              <a:rPr lang="es-MX" dirty="0"/>
              <a:t>IF </a:t>
            </a:r>
            <a:endParaRPr lang="es-MX" dirty="0" smtClean="0"/>
          </a:p>
          <a:p>
            <a:r>
              <a:rPr lang="es-MX" dirty="0" smtClean="0"/>
              <a:t> </a:t>
            </a:r>
            <a:r>
              <a:rPr lang="es-MX" dirty="0"/>
              <a:t>IFERROR </a:t>
            </a:r>
            <a:endParaRPr lang="es-MX" dirty="0" smtClean="0"/>
          </a:p>
          <a:p>
            <a:r>
              <a:rPr lang="es-MX" dirty="0" smtClean="0"/>
              <a:t>También </a:t>
            </a:r>
            <a:r>
              <a:rPr lang="es-MX" dirty="0"/>
              <a:t>se pueden expresar estas funciones especiales con operadores. Por ejemplo, AND se puede escribir como (cambiar por) &amp;&amp; en la fórmula DAX. Puede usar operadores (como &amp;&amp;) cuando necesite más de dos condiciones en la fórmula, pero de lo contrario es recomendable usar el nombre de la función (como AND) para mejorar la legibilidad del código de DAX.</a:t>
            </a:r>
            <a:endParaRPr lang="es-CO" dirty="0"/>
          </a:p>
        </p:txBody>
      </p:sp>
    </p:spTree>
    <p:extLst>
      <p:ext uri="{BB962C8B-B14F-4D97-AF65-F5344CB8AC3E}">
        <p14:creationId xmlns:p14="http://schemas.microsoft.com/office/powerpoint/2010/main" val="130448021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CO" dirty="0"/>
              <a:t>Funciones de información</a:t>
            </a:r>
          </a:p>
        </p:txBody>
      </p:sp>
      <p:sp>
        <p:nvSpPr>
          <p:cNvPr id="3" name="2 Marcador de número de diapositiva"/>
          <p:cNvSpPr>
            <a:spLocks noGrp="1"/>
          </p:cNvSpPr>
          <p:nvPr>
            <p:ph type="sldNum" sz="quarter" idx="12"/>
          </p:nvPr>
        </p:nvSpPr>
        <p:spPr/>
        <p:txBody>
          <a:bodyPr/>
          <a:lstStyle/>
          <a:p>
            <a:fld id="{3D8A3D67-1C99-CA4B-A8FF-3F7FA87D5315}" type="slidenum">
              <a:rPr lang="es-ES_tradnl" smtClean="0"/>
              <a:t>44</a:t>
            </a:fld>
            <a:endParaRPr lang="es-ES_tradnl"/>
          </a:p>
        </p:txBody>
      </p:sp>
      <p:sp>
        <p:nvSpPr>
          <p:cNvPr id="4" name="3 Rectángulo"/>
          <p:cNvSpPr/>
          <p:nvPr/>
        </p:nvSpPr>
        <p:spPr>
          <a:xfrm>
            <a:off x="1741715" y="1504712"/>
            <a:ext cx="6096000" cy="1754326"/>
          </a:xfrm>
          <a:prstGeom prst="rect">
            <a:avLst/>
          </a:prstGeom>
        </p:spPr>
        <p:txBody>
          <a:bodyPr>
            <a:spAutoFit/>
          </a:bodyPr>
          <a:lstStyle/>
          <a:p>
            <a:r>
              <a:rPr lang="es-CO" dirty="0" smtClean="0"/>
              <a:t>incluyen</a:t>
            </a:r>
            <a:r>
              <a:rPr lang="es-CO" dirty="0"/>
              <a:t>: </a:t>
            </a:r>
            <a:endParaRPr lang="es-CO" dirty="0" smtClean="0"/>
          </a:p>
          <a:p>
            <a:r>
              <a:rPr lang="es-CO" dirty="0" smtClean="0"/>
              <a:t> </a:t>
            </a:r>
            <a:r>
              <a:rPr lang="es-CO" dirty="0"/>
              <a:t>ISBLANK </a:t>
            </a:r>
            <a:endParaRPr lang="es-CO" dirty="0" smtClean="0"/>
          </a:p>
          <a:p>
            <a:r>
              <a:rPr lang="es-CO" dirty="0" smtClean="0"/>
              <a:t> </a:t>
            </a:r>
            <a:r>
              <a:rPr lang="es-CO" dirty="0"/>
              <a:t>ISNUMBER </a:t>
            </a:r>
            <a:endParaRPr lang="es-CO" dirty="0" smtClean="0"/>
          </a:p>
          <a:p>
            <a:r>
              <a:rPr lang="es-CO" dirty="0" smtClean="0"/>
              <a:t> </a:t>
            </a:r>
            <a:r>
              <a:rPr lang="es-CO" dirty="0"/>
              <a:t>ISTEXT </a:t>
            </a:r>
            <a:endParaRPr lang="es-CO" dirty="0" smtClean="0"/>
          </a:p>
          <a:p>
            <a:r>
              <a:rPr lang="es-CO" dirty="0" smtClean="0"/>
              <a:t> </a:t>
            </a:r>
            <a:r>
              <a:rPr lang="es-CO" dirty="0"/>
              <a:t>ISNONTEXT </a:t>
            </a:r>
            <a:endParaRPr lang="es-CO" dirty="0" smtClean="0"/>
          </a:p>
          <a:p>
            <a:r>
              <a:rPr lang="es-CO" dirty="0" smtClean="0"/>
              <a:t> </a:t>
            </a:r>
            <a:r>
              <a:rPr lang="es-CO" dirty="0"/>
              <a:t>ISERROR </a:t>
            </a:r>
          </a:p>
        </p:txBody>
      </p:sp>
      <p:sp>
        <p:nvSpPr>
          <p:cNvPr id="5" name="4 Rectángulo"/>
          <p:cNvSpPr/>
          <p:nvPr/>
        </p:nvSpPr>
        <p:spPr>
          <a:xfrm>
            <a:off x="1911531" y="3441450"/>
            <a:ext cx="9022080" cy="923330"/>
          </a:xfrm>
          <a:prstGeom prst="rect">
            <a:avLst/>
          </a:prstGeom>
        </p:spPr>
        <p:txBody>
          <a:bodyPr wrap="square">
            <a:spAutoFit/>
          </a:bodyPr>
          <a:lstStyle/>
          <a:p>
            <a:r>
              <a:rPr lang="es-MX" dirty="0"/>
              <a:t>Aunque estas funciones pueden ser útiles en determinadas situaciones, merece la pena conocer de antemano el tipo de datos de las columnas y no depender de que las funciones lo proporcionen. DAX usa las funciones MAX y MIN para agregar y para comparar valores.</a:t>
            </a:r>
            <a:endParaRPr lang="es-CO" dirty="0"/>
          </a:p>
        </p:txBody>
      </p:sp>
    </p:spTree>
    <p:extLst>
      <p:ext uri="{BB962C8B-B14F-4D97-AF65-F5344CB8AC3E}">
        <p14:creationId xmlns:p14="http://schemas.microsoft.com/office/powerpoint/2010/main" val="56397941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CO" dirty="0"/>
              <a:t>Funciones de texto</a:t>
            </a:r>
          </a:p>
        </p:txBody>
      </p:sp>
      <p:sp>
        <p:nvSpPr>
          <p:cNvPr id="3" name="2 Marcador de número de diapositiva"/>
          <p:cNvSpPr>
            <a:spLocks noGrp="1"/>
          </p:cNvSpPr>
          <p:nvPr>
            <p:ph type="sldNum" sz="quarter" idx="12"/>
          </p:nvPr>
        </p:nvSpPr>
        <p:spPr/>
        <p:txBody>
          <a:bodyPr/>
          <a:lstStyle/>
          <a:p>
            <a:fld id="{3D8A3D67-1C99-CA4B-A8FF-3F7FA87D5315}" type="slidenum">
              <a:rPr lang="es-ES_tradnl" smtClean="0"/>
              <a:t>45</a:t>
            </a:fld>
            <a:endParaRPr lang="es-ES_tradnl"/>
          </a:p>
        </p:txBody>
      </p:sp>
      <p:sp>
        <p:nvSpPr>
          <p:cNvPr id="4" name="3 Rectángulo"/>
          <p:cNvSpPr/>
          <p:nvPr/>
        </p:nvSpPr>
        <p:spPr>
          <a:xfrm>
            <a:off x="1596324" y="1668921"/>
            <a:ext cx="6096000" cy="1754326"/>
          </a:xfrm>
          <a:prstGeom prst="rect">
            <a:avLst/>
          </a:prstGeom>
        </p:spPr>
        <p:txBody>
          <a:bodyPr>
            <a:spAutoFit/>
          </a:bodyPr>
          <a:lstStyle/>
          <a:p>
            <a:r>
              <a:rPr lang="es-MX" dirty="0"/>
              <a:t>Las funciones de texto usadas en DAX incluyen las siguientes</a:t>
            </a:r>
            <a:r>
              <a:rPr lang="es-MX" dirty="0" smtClean="0"/>
              <a:t>:</a:t>
            </a:r>
          </a:p>
          <a:p>
            <a:r>
              <a:rPr lang="es-MX" dirty="0" smtClean="0"/>
              <a:t> CONCATENTATE</a:t>
            </a:r>
          </a:p>
          <a:p>
            <a:r>
              <a:rPr lang="es-MX" dirty="0" smtClean="0"/>
              <a:t> </a:t>
            </a:r>
            <a:r>
              <a:rPr lang="es-MX" dirty="0"/>
              <a:t>REPLACE </a:t>
            </a:r>
            <a:endParaRPr lang="es-MX" dirty="0" smtClean="0"/>
          </a:p>
          <a:p>
            <a:r>
              <a:rPr lang="es-MX" dirty="0" smtClean="0"/>
              <a:t> </a:t>
            </a:r>
            <a:r>
              <a:rPr lang="es-MX" dirty="0"/>
              <a:t>SEARCH </a:t>
            </a:r>
            <a:endParaRPr lang="es-MX" dirty="0" smtClean="0"/>
          </a:p>
          <a:p>
            <a:r>
              <a:rPr lang="es-MX" dirty="0" smtClean="0"/>
              <a:t> </a:t>
            </a:r>
            <a:r>
              <a:rPr lang="es-MX" dirty="0"/>
              <a:t>UPPER </a:t>
            </a:r>
            <a:endParaRPr lang="es-MX" dirty="0" smtClean="0"/>
          </a:p>
          <a:p>
            <a:r>
              <a:rPr lang="es-MX" dirty="0" smtClean="0"/>
              <a:t> </a:t>
            </a:r>
            <a:r>
              <a:rPr lang="es-MX" dirty="0"/>
              <a:t>FIXED</a:t>
            </a:r>
            <a:endParaRPr lang="es-CO" dirty="0"/>
          </a:p>
        </p:txBody>
      </p:sp>
      <p:sp>
        <p:nvSpPr>
          <p:cNvPr id="5" name="4 Rectángulo"/>
          <p:cNvSpPr/>
          <p:nvPr/>
        </p:nvSpPr>
        <p:spPr>
          <a:xfrm>
            <a:off x="1767840" y="3616460"/>
            <a:ext cx="6096000" cy="1754326"/>
          </a:xfrm>
          <a:prstGeom prst="rect">
            <a:avLst/>
          </a:prstGeom>
        </p:spPr>
        <p:txBody>
          <a:bodyPr>
            <a:spAutoFit/>
          </a:bodyPr>
          <a:lstStyle/>
          <a:p>
            <a:r>
              <a:rPr lang="es-MX" dirty="0"/>
              <a:t>Estas funciones de texto funcionan de forma muy similar a las de Excel que tienen el mismo nombre, por lo que si está familiarizado con cómo Excel administra las funciones de texto ya está un paso adelante. Si no, siempre puede experimentar con estas funciones en </a:t>
            </a:r>
            <a:r>
              <a:rPr lang="es-MX" dirty="0" err="1"/>
              <a:t>Power</a:t>
            </a:r>
            <a:r>
              <a:rPr lang="es-MX" dirty="0"/>
              <a:t> BI y obtener más información sobre cómo se comportan.</a:t>
            </a:r>
            <a:endParaRPr lang="es-CO" dirty="0"/>
          </a:p>
        </p:txBody>
      </p:sp>
    </p:spTree>
    <p:extLst>
      <p:ext uri="{BB962C8B-B14F-4D97-AF65-F5344CB8AC3E}">
        <p14:creationId xmlns:p14="http://schemas.microsoft.com/office/powerpoint/2010/main" val="379158706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CO" dirty="0"/>
              <a:t>Funciones de fecha </a:t>
            </a:r>
          </a:p>
        </p:txBody>
      </p:sp>
      <p:sp>
        <p:nvSpPr>
          <p:cNvPr id="3" name="2 Marcador de número de diapositiva"/>
          <p:cNvSpPr>
            <a:spLocks noGrp="1"/>
          </p:cNvSpPr>
          <p:nvPr>
            <p:ph type="sldNum" sz="quarter" idx="12"/>
          </p:nvPr>
        </p:nvSpPr>
        <p:spPr/>
        <p:txBody>
          <a:bodyPr/>
          <a:lstStyle/>
          <a:p>
            <a:fld id="{3D8A3D67-1C99-CA4B-A8FF-3F7FA87D5315}" type="slidenum">
              <a:rPr lang="es-ES_tradnl" smtClean="0"/>
              <a:t>46</a:t>
            </a:fld>
            <a:endParaRPr lang="es-ES_tradnl"/>
          </a:p>
        </p:txBody>
      </p:sp>
      <p:sp>
        <p:nvSpPr>
          <p:cNvPr id="5" name="4 Rectángulo"/>
          <p:cNvSpPr/>
          <p:nvPr/>
        </p:nvSpPr>
        <p:spPr>
          <a:xfrm>
            <a:off x="1702525" y="1504712"/>
            <a:ext cx="9583783" cy="2308324"/>
          </a:xfrm>
          <a:prstGeom prst="rect">
            <a:avLst/>
          </a:prstGeom>
        </p:spPr>
        <p:txBody>
          <a:bodyPr wrap="square">
            <a:spAutoFit/>
          </a:bodyPr>
          <a:lstStyle/>
          <a:p>
            <a:r>
              <a:rPr lang="es-MX" dirty="0"/>
              <a:t>DAX incluye las siguientes funciones de fecha: </a:t>
            </a:r>
            <a:endParaRPr lang="es-MX" dirty="0" smtClean="0"/>
          </a:p>
          <a:p>
            <a:r>
              <a:rPr lang="es-MX" dirty="0" smtClean="0"/>
              <a:t> </a:t>
            </a:r>
            <a:r>
              <a:rPr lang="es-MX" dirty="0"/>
              <a:t>DATE </a:t>
            </a:r>
            <a:endParaRPr lang="es-MX" dirty="0" smtClean="0"/>
          </a:p>
          <a:p>
            <a:r>
              <a:rPr lang="es-MX" dirty="0" smtClean="0"/>
              <a:t> </a:t>
            </a:r>
            <a:r>
              <a:rPr lang="es-MX" dirty="0"/>
              <a:t>HOUR </a:t>
            </a:r>
            <a:endParaRPr lang="es-MX" dirty="0" smtClean="0"/>
          </a:p>
          <a:p>
            <a:r>
              <a:rPr lang="es-MX" dirty="0" smtClean="0"/>
              <a:t> </a:t>
            </a:r>
            <a:r>
              <a:rPr lang="es-MX" dirty="0"/>
              <a:t>NOW </a:t>
            </a:r>
            <a:endParaRPr lang="es-MX" dirty="0" smtClean="0"/>
          </a:p>
          <a:p>
            <a:r>
              <a:rPr lang="es-MX" dirty="0" smtClean="0"/>
              <a:t> </a:t>
            </a:r>
            <a:r>
              <a:rPr lang="es-MX" dirty="0"/>
              <a:t>EOMONTH </a:t>
            </a:r>
            <a:endParaRPr lang="es-MX" dirty="0" smtClean="0"/>
          </a:p>
          <a:p>
            <a:r>
              <a:rPr lang="es-MX" dirty="0" smtClean="0"/>
              <a:t> </a:t>
            </a:r>
            <a:r>
              <a:rPr lang="es-MX" dirty="0"/>
              <a:t>WEEKDAY </a:t>
            </a:r>
            <a:endParaRPr lang="es-MX" dirty="0" smtClean="0"/>
          </a:p>
          <a:p>
            <a:r>
              <a:rPr lang="es-MX" dirty="0" smtClean="0"/>
              <a:t>Aunque </a:t>
            </a:r>
            <a:r>
              <a:rPr lang="es-MX" dirty="0"/>
              <a:t>estas funciones son útiles para calcular y extraer información de los valores de fecha, no se aplican a la inteligencia de tiempo, que usa una tabla de fechas.</a:t>
            </a:r>
            <a:endParaRPr lang="es-CO" dirty="0"/>
          </a:p>
        </p:txBody>
      </p:sp>
    </p:spTree>
    <p:extLst>
      <p:ext uri="{BB962C8B-B14F-4D97-AF65-F5344CB8AC3E}">
        <p14:creationId xmlns:p14="http://schemas.microsoft.com/office/powerpoint/2010/main" val="60471347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MX" dirty="0"/>
              <a:t>Uso de variables en expresiones DAX</a:t>
            </a:r>
            <a:endParaRPr lang="es-CO" dirty="0"/>
          </a:p>
        </p:txBody>
      </p:sp>
      <p:sp>
        <p:nvSpPr>
          <p:cNvPr id="3" name="2 Marcador de número de diapositiva"/>
          <p:cNvSpPr>
            <a:spLocks noGrp="1"/>
          </p:cNvSpPr>
          <p:nvPr>
            <p:ph type="sldNum" sz="quarter" idx="12"/>
          </p:nvPr>
        </p:nvSpPr>
        <p:spPr/>
        <p:txBody>
          <a:bodyPr/>
          <a:lstStyle/>
          <a:p>
            <a:fld id="{3D8A3D67-1C99-CA4B-A8FF-3F7FA87D5315}" type="slidenum">
              <a:rPr lang="es-ES_tradnl" smtClean="0"/>
              <a:t>47</a:t>
            </a:fld>
            <a:endParaRPr lang="es-ES_tradnl"/>
          </a:p>
        </p:txBody>
      </p:sp>
      <p:sp>
        <p:nvSpPr>
          <p:cNvPr id="4" name="3 Rectángulo"/>
          <p:cNvSpPr/>
          <p:nvPr/>
        </p:nvSpPr>
        <p:spPr>
          <a:xfrm>
            <a:off x="1728651" y="1668921"/>
            <a:ext cx="9688285" cy="369332"/>
          </a:xfrm>
          <a:prstGeom prst="rect">
            <a:avLst/>
          </a:prstGeom>
        </p:spPr>
        <p:txBody>
          <a:bodyPr wrap="square">
            <a:spAutoFit/>
          </a:bodyPr>
          <a:lstStyle/>
          <a:p>
            <a:r>
              <a:rPr lang="es-MX" dirty="0"/>
              <a:t>El uso de variables constituye un componente muy eficaz de una expresión DAX.</a:t>
            </a:r>
            <a:endParaRPr lang="es-CO" dirty="0"/>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33180" y="2218917"/>
            <a:ext cx="4781550" cy="18192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4 Rectángulo"/>
          <p:cNvSpPr/>
          <p:nvPr/>
        </p:nvSpPr>
        <p:spPr>
          <a:xfrm>
            <a:off x="2033180" y="4176824"/>
            <a:ext cx="9096374" cy="1754326"/>
          </a:xfrm>
          <a:prstGeom prst="rect">
            <a:avLst/>
          </a:prstGeom>
        </p:spPr>
        <p:txBody>
          <a:bodyPr wrap="square">
            <a:spAutoFit/>
          </a:bodyPr>
          <a:lstStyle/>
          <a:p>
            <a:r>
              <a:rPr lang="es-MX" dirty="0"/>
              <a:t>Puede definir una variable en cualquier parte en una expresión DAX usando la siguiente sintaxis: VARNAME = RETURNEDVALUE </a:t>
            </a:r>
            <a:endParaRPr lang="es-MX" dirty="0" smtClean="0"/>
          </a:p>
          <a:p>
            <a:r>
              <a:rPr lang="es-MX" dirty="0" smtClean="0"/>
              <a:t>Las </a:t>
            </a:r>
            <a:r>
              <a:rPr lang="es-MX" dirty="0"/>
              <a:t>variables pueden ser cualquier tipo de datos, incluidas tablas enteras. Tenga en cuenta que cada vez que haga referencia a una variable en la expresión DAX, </a:t>
            </a:r>
            <a:r>
              <a:rPr lang="es-MX" dirty="0" err="1"/>
              <a:t>Power</a:t>
            </a:r>
            <a:r>
              <a:rPr lang="es-MX" dirty="0"/>
              <a:t> BI tendrá que recalcular su valor según la definición. Por este motivo, se recomienda evitar repetir variables en las funciones.</a:t>
            </a:r>
            <a:endParaRPr lang="es-CO" dirty="0"/>
          </a:p>
        </p:txBody>
      </p:sp>
    </p:spTree>
    <p:extLst>
      <p:ext uri="{BB962C8B-B14F-4D97-AF65-F5344CB8AC3E}">
        <p14:creationId xmlns:p14="http://schemas.microsoft.com/office/powerpoint/2010/main" val="427347126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MX" dirty="0"/>
              <a:t>Relaciones de tablas y DAX</a:t>
            </a:r>
            <a:endParaRPr lang="es-CO" dirty="0"/>
          </a:p>
        </p:txBody>
      </p:sp>
      <p:sp>
        <p:nvSpPr>
          <p:cNvPr id="3" name="2 Marcador de número de diapositiva"/>
          <p:cNvSpPr>
            <a:spLocks noGrp="1"/>
          </p:cNvSpPr>
          <p:nvPr>
            <p:ph type="sldNum" sz="quarter" idx="12"/>
          </p:nvPr>
        </p:nvSpPr>
        <p:spPr/>
        <p:txBody>
          <a:bodyPr/>
          <a:lstStyle/>
          <a:p>
            <a:fld id="{3D8A3D67-1C99-CA4B-A8FF-3F7FA87D5315}" type="slidenum">
              <a:rPr lang="es-ES_tradnl" smtClean="0"/>
              <a:t>48</a:t>
            </a:fld>
            <a:endParaRPr lang="es-ES_tradnl"/>
          </a:p>
        </p:txBody>
      </p:sp>
      <p:sp>
        <p:nvSpPr>
          <p:cNvPr id="4" name="3 Rectángulo"/>
          <p:cNvSpPr/>
          <p:nvPr/>
        </p:nvSpPr>
        <p:spPr>
          <a:xfrm>
            <a:off x="1193074" y="1370986"/>
            <a:ext cx="9387840" cy="923330"/>
          </a:xfrm>
          <a:prstGeom prst="rect">
            <a:avLst/>
          </a:prstGeom>
        </p:spPr>
        <p:txBody>
          <a:bodyPr wrap="square">
            <a:spAutoFit/>
          </a:bodyPr>
          <a:lstStyle/>
          <a:p>
            <a:r>
              <a:rPr lang="es-MX" dirty="0" err="1"/>
              <a:t>Power</a:t>
            </a:r>
            <a:r>
              <a:rPr lang="es-MX" dirty="0"/>
              <a:t> BI le permite crear relaciones entre varias tablas, incluidas tablas que proceden de orígenes de datos completamente diferentes. Puede ver esas relaciones para cualquier modelo de datos en la vista Relaciones de </a:t>
            </a:r>
            <a:r>
              <a:rPr lang="es-MX" dirty="0" err="1"/>
              <a:t>Power</a:t>
            </a:r>
            <a:r>
              <a:rPr lang="es-MX" dirty="0"/>
              <a:t> BI Desktop.</a:t>
            </a:r>
            <a:endParaRPr lang="es-CO" dirty="0"/>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86419" y="2470650"/>
            <a:ext cx="5543550" cy="3667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3450179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MX" dirty="0"/>
              <a:t>Relaciones de tablas y DAX</a:t>
            </a:r>
            <a:endParaRPr lang="es-CO" dirty="0"/>
          </a:p>
        </p:txBody>
      </p:sp>
      <p:sp>
        <p:nvSpPr>
          <p:cNvPr id="3" name="2 Marcador de número de diapositiva"/>
          <p:cNvSpPr>
            <a:spLocks noGrp="1"/>
          </p:cNvSpPr>
          <p:nvPr>
            <p:ph type="sldNum" sz="quarter" idx="12"/>
          </p:nvPr>
        </p:nvSpPr>
        <p:spPr/>
        <p:txBody>
          <a:bodyPr/>
          <a:lstStyle/>
          <a:p>
            <a:fld id="{3D8A3D67-1C99-CA4B-A8FF-3F7FA87D5315}" type="slidenum">
              <a:rPr lang="es-ES_tradnl" smtClean="0"/>
              <a:t>49</a:t>
            </a:fld>
            <a:endParaRPr lang="es-ES_tradnl"/>
          </a:p>
        </p:txBody>
      </p:sp>
      <p:sp>
        <p:nvSpPr>
          <p:cNvPr id="4" name="3 Rectángulo"/>
          <p:cNvSpPr/>
          <p:nvPr/>
        </p:nvSpPr>
        <p:spPr>
          <a:xfrm>
            <a:off x="1596323" y="1739260"/>
            <a:ext cx="10094933" cy="1477328"/>
          </a:xfrm>
          <a:prstGeom prst="rect">
            <a:avLst/>
          </a:prstGeom>
        </p:spPr>
        <p:txBody>
          <a:bodyPr wrap="square">
            <a:spAutoFit/>
          </a:bodyPr>
          <a:lstStyle/>
          <a:p>
            <a:r>
              <a:rPr lang="es-MX" dirty="0"/>
              <a:t>DAX tiene funciones relacionales que le permiten interactuar con tablas que tienen establecidas relaciones. Puede devolver el valor de una columna, o puede devolver todas las filas en una relación con las funciones de DAX. Por ejemplo, la función </a:t>
            </a:r>
            <a:r>
              <a:rPr lang="es-MX" b="1" dirty="0"/>
              <a:t>TABLE</a:t>
            </a:r>
            <a:r>
              <a:rPr lang="es-MX" dirty="0"/>
              <a:t> sigue las relaciones y devuelve el valor de una columna, mientras que </a:t>
            </a:r>
            <a:r>
              <a:rPr lang="es-MX" b="1" dirty="0"/>
              <a:t>RELATEDTABLE</a:t>
            </a:r>
            <a:r>
              <a:rPr lang="es-MX" dirty="0"/>
              <a:t> sigue las relaciones y devuelve una tabla completa filtrada para incluir solo las filas relacionadas.</a:t>
            </a:r>
            <a:endParaRPr lang="es-CO" dirty="0"/>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3078" y="3212254"/>
            <a:ext cx="8009426" cy="29764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008685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número de diapositiva"/>
          <p:cNvSpPr>
            <a:spLocks noGrp="1"/>
          </p:cNvSpPr>
          <p:nvPr>
            <p:ph type="sldNum" sz="quarter" idx="12"/>
          </p:nvPr>
        </p:nvSpPr>
        <p:spPr/>
        <p:txBody>
          <a:bodyPr/>
          <a:lstStyle/>
          <a:p>
            <a:fld id="{3D8A3D67-1C99-CA4B-A8FF-3F7FA87D5315}" type="slidenum">
              <a:rPr lang="es-ES_tradnl" smtClean="0"/>
              <a:t>5</a:t>
            </a:fld>
            <a:endParaRPr lang="es-ES_tradnl"/>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9288" y="652463"/>
            <a:ext cx="8353425" cy="5553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2282734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MX" dirty="0"/>
              <a:t>Relaciones de tablas y DAX</a:t>
            </a:r>
            <a:endParaRPr lang="es-CO" dirty="0"/>
          </a:p>
        </p:txBody>
      </p:sp>
      <p:sp>
        <p:nvSpPr>
          <p:cNvPr id="3" name="2 Marcador de número de diapositiva"/>
          <p:cNvSpPr>
            <a:spLocks noGrp="1"/>
          </p:cNvSpPr>
          <p:nvPr>
            <p:ph type="sldNum" sz="quarter" idx="12"/>
          </p:nvPr>
        </p:nvSpPr>
        <p:spPr/>
        <p:txBody>
          <a:bodyPr/>
          <a:lstStyle/>
          <a:p>
            <a:fld id="{3D8A3D67-1C99-CA4B-A8FF-3F7FA87D5315}" type="slidenum">
              <a:rPr lang="es-ES_tradnl" smtClean="0"/>
              <a:t>50</a:t>
            </a:fld>
            <a:endParaRPr lang="es-ES_tradnl"/>
          </a:p>
        </p:txBody>
      </p:sp>
      <p:sp>
        <p:nvSpPr>
          <p:cNvPr id="4" name="3 Rectángulo"/>
          <p:cNvSpPr/>
          <p:nvPr/>
        </p:nvSpPr>
        <p:spPr>
          <a:xfrm>
            <a:off x="1596324" y="1535418"/>
            <a:ext cx="6096000" cy="1754326"/>
          </a:xfrm>
          <a:prstGeom prst="rect">
            <a:avLst/>
          </a:prstGeom>
        </p:spPr>
        <p:txBody>
          <a:bodyPr>
            <a:spAutoFit/>
          </a:bodyPr>
          <a:lstStyle/>
          <a:p>
            <a:r>
              <a:rPr lang="es-MX" dirty="0"/>
              <a:t>La función RELATED puede usarse en relaciones de varios a uno, mientras que RELATEDTABLE solo es compatible con relaciones de uno a varios. Puede utilizar funciones relacionales para crear expresiones que incluyan valores en varias tablas. DAX devolverá un resultado con estas funciones, con independencia de la longitud de la cadena de la relación.</a:t>
            </a:r>
            <a:endParaRPr lang="es-CO" dirty="0"/>
          </a:p>
        </p:txBody>
      </p:sp>
    </p:spTree>
    <p:extLst>
      <p:ext uri="{BB962C8B-B14F-4D97-AF65-F5344CB8AC3E}">
        <p14:creationId xmlns:p14="http://schemas.microsoft.com/office/powerpoint/2010/main" val="281359684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CO" dirty="0"/>
              <a:t>Filtrado y tablas DAX</a:t>
            </a:r>
          </a:p>
        </p:txBody>
      </p:sp>
      <p:sp>
        <p:nvSpPr>
          <p:cNvPr id="3" name="2 Marcador de número de diapositiva"/>
          <p:cNvSpPr>
            <a:spLocks noGrp="1"/>
          </p:cNvSpPr>
          <p:nvPr>
            <p:ph type="sldNum" sz="quarter" idx="12"/>
          </p:nvPr>
        </p:nvSpPr>
        <p:spPr/>
        <p:txBody>
          <a:bodyPr/>
          <a:lstStyle/>
          <a:p>
            <a:fld id="{3D8A3D67-1C99-CA4B-A8FF-3F7FA87D5315}" type="slidenum">
              <a:rPr lang="es-ES_tradnl" smtClean="0"/>
              <a:t>51</a:t>
            </a:fld>
            <a:endParaRPr lang="es-ES_tradnl"/>
          </a:p>
        </p:txBody>
      </p:sp>
      <p:sp>
        <p:nvSpPr>
          <p:cNvPr id="4" name="3 Rectángulo"/>
          <p:cNvSpPr/>
          <p:nvPr/>
        </p:nvSpPr>
        <p:spPr>
          <a:xfrm>
            <a:off x="1375953" y="1504712"/>
            <a:ext cx="9949543" cy="923330"/>
          </a:xfrm>
          <a:prstGeom prst="rect">
            <a:avLst/>
          </a:prstGeom>
        </p:spPr>
        <p:txBody>
          <a:bodyPr wrap="square">
            <a:spAutoFit/>
          </a:bodyPr>
          <a:lstStyle/>
          <a:p>
            <a:r>
              <a:rPr lang="es-MX" dirty="0"/>
              <a:t>Una diferencia significativa entre DAX y el lenguaje de fórmulas de Excel es que DAX le permite pasar tablas enteras entre expresiones en lugar de estar limitado a un único valor. Un efecto eficaz es que DAX permite filtrar las tablas en sus expresiones y, después, trabajar con el conjunto de valores filtrados.</a:t>
            </a:r>
            <a:endParaRPr lang="es-CO" dirty="0"/>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00595" y="2428042"/>
            <a:ext cx="9137096" cy="23268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4 Rectángulo"/>
          <p:cNvSpPr/>
          <p:nvPr/>
        </p:nvSpPr>
        <p:spPr>
          <a:xfrm>
            <a:off x="1500595" y="4866642"/>
            <a:ext cx="9707336" cy="646331"/>
          </a:xfrm>
          <a:prstGeom prst="rect">
            <a:avLst/>
          </a:prstGeom>
        </p:spPr>
        <p:txBody>
          <a:bodyPr wrap="square">
            <a:spAutoFit/>
          </a:bodyPr>
          <a:lstStyle/>
          <a:p>
            <a:r>
              <a:rPr lang="es-MX" dirty="0"/>
              <a:t>Con DAX, puede crear tablas calculadas completamente nuevas y, después, tratarlas como cualquier otra tabla, incluida la creación de relaciones entre ellas y otras tablas del modelo de datos</a:t>
            </a:r>
            <a:endParaRPr lang="es-CO" dirty="0"/>
          </a:p>
        </p:txBody>
      </p:sp>
    </p:spTree>
    <p:extLst>
      <p:ext uri="{BB962C8B-B14F-4D97-AF65-F5344CB8AC3E}">
        <p14:creationId xmlns:p14="http://schemas.microsoft.com/office/powerpoint/2010/main" val="168254310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CO" dirty="0"/>
              <a:t>Funciones de tabla DAX</a:t>
            </a:r>
          </a:p>
        </p:txBody>
      </p:sp>
      <p:sp>
        <p:nvSpPr>
          <p:cNvPr id="3" name="2 Marcador de número de diapositiva"/>
          <p:cNvSpPr>
            <a:spLocks noGrp="1"/>
          </p:cNvSpPr>
          <p:nvPr>
            <p:ph type="sldNum" sz="quarter" idx="12"/>
          </p:nvPr>
        </p:nvSpPr>
        <p:spPr/>
        <p:txBody>
          <a:bodyPr/>
          <a:lstStyle/>
          <a:p>
            <a:fld id="{3D8A3D67-1C99-CA4B-A8FF-3F7FA87D5315}" type="slidenum">
              <a:rPr lang="es-ES_tradnl" smtClean="0"/>
              <a:t>52</a:t>
            </a:fld>
            <a:endParaRPr lang="es-ES_tradnl"/>
          </a:p>
        </p:txBody>
      </p:sp>
      <p:sp>
        <p:nvSpPr>
          <p:cNvPr id="4" name="3 Rectángulo"/>
          <p:cNvSpPr/>
          <p:nvPr/>
        </p:nvSpPr>
        <p:spPr>
          <a:xfrm>
            <a:off x="1323703" y="1504712"/>
            <a:ext cx="9636034" cy="1754326"/>
          </a:xfrm>
          <a:prstGeom prst="rect">
            <a:avLst/>
          </a:prstGeom>
        </p:spPr>
        <p:txBody>
          <a:bodyPr wrap="square">
            <a:spAutoFit/>
          </a:bodyPr>
          <a:lstStyle/>
          <a:p>
            <a:r>
              <a:rPr lang="es-MX" dirty="0"/>
              <a:t>DAX tiene un amplio conjunto de funciones de tabla, incluidas las siguientes: </a:t>
            </a:r>
            <a:endParaRPr lang="es-MX" dirty="0" smtClean="0"/>
          </a:p>
          <a:p>
            <a:r>
              <a:rPr lang="es-MX" dirty="0" smtClean="0"/>
              <a:t> </a:t>
            </a:r>
            <a:r>
              <a:rPr lang="es-MX" dirty="0"/>
              <a:t>FILTER </a:t>
            </a:r>
            <a:endParaRPr lang="es-MX" dirty="0" smtClean="0"/>
          </a:p>
          <a:p>
            <a:r>
              <a:rPr lang="es-MX" dirty="0" smtClean="0"/>
              <a:t> ALL</a:t>
            </a:r>
          </a:p>
          <a:p>
            <a:r>
              <a:rPr lang="es-MX" dirty="0" smtClean="0"/>
              <a:t> </a:t>
            </a:r>
            <a:r>
              <a:rPr lang="es-MX" dirty="0"/>
              <a:t> VALUES </a:t>
            </a:r>
            <a:endParaRPr lang="es-MX" dirty="0" smtClean="0"/>
          </a:p>
          <a:p>
            <a:r>
              <a:rPr lang="es-MX" dirty="0" smtClean="0"/>
              <a:t> </a:t>
            </a:r>
            <a:r>
              <a:rPr lang="es-MX" dirty="0"/>
              <a:t>DISTINCT </a:t>
            </a:r>
            <a:endParaRPr lang="es-MX" dirty="0" smtClean="0"/>
          </a:p>
          <a:p>
            <a:r>
              <a:rPr lang="es-MX" dirty="0" smtClean="0"/>
              <a:t> </a:t>
            </a:r>
            <a:r>
              <a:rPr lang="es-MX" dirty="0"/>
              <a:t>RELATEDTABLE</a:t>
            </a:r>
            <a:endParaRPr lang="es-CO" dirty="0"/>
          </a:p>
        </p:txBody>
      </p:sp>
      <p:sp>
        <p:nvSpPr>
          <p:cNvPr id="5" name="4 Rectángulo"/>
          <p:cNvSpPr/>
          <p:nvPr/>
        </p:nvSpPr>
        <p:spPr>
          <a:xfrm>
            <a:off x="1323703" y="3259038"/>
            <a:ext cx="9818914" cy="1754326"/>
          </a:xfrm>
          <a:prstGeom prst="rect">
            <a:avLst/>
          </a:prstGeom>
        </p:spPr>
        <p:txBody>
          <a:bodyPr wrap="square">
            <a:spAutoFit/>
          </a:bodyPr>
          <a:lstStyle/>
          <a:p>
            <a:r>
              <a:rPr lang="es-MX" dirty="0"/>
              <a:t>Estas funciones devuelven una tabla completa en lugar de un valor. Normalmente, usaría los resultados de una función de tabla en análisis posteriores como parte de una expresión mayor, en lugar de un valor final en la tabla devuelta. Es importante recordar que, al usar una función de tabla, los resultados heredan las relaciones de sus columnas. Puede combinar funciones de tabla en la expresión, siempre y cuando cada una de ellas use y devuelva una tabla. Por ejemplo, considere la siguiente expresión de DAX</a:t>
            </a:r>
            <a:endParaRPr lang="es-CO" dirty="0"/>
          </a:p>
        </p:txBody>
      </p:sp>
      <p:sp>
        <p:nvSpPr>
          <p:cNvPr id="6" name="5 Rectángulo"/>
          <p:cNvSpPr/>
          <p:nvPr/>
        </p:nvSpPr>
        <p:spPr>
          <a:xfrm>
            <a:off x="1323703" y="5138448"/>
            <a:ext cx="10868297" cy="1477328"/>
          </a:xfrm>
          <a:prstGeom prst="rect">
            <a:avLst/>
          </a:prstGeom>
        </p:spPr>
        <p:txBody>
          <a:bodyPr wrap="square">
            <a:spAutoFit/>
          </a:bodyPr>
          <a:lstStyle/>
          <a:p>
            <a:r>
              <a:rPr lang="es-CO" dirty="0"/>
              <a:t>FILTER (ALL (</a:t>
            </a:r>
            <a:r>
              <a:rPr lang="es-CO" dirty="0" err="1"/>
              <a:t>Table</a:t>
            </a:r>
            <a:r>
              <a:rPr lang="es-CO" dirty="0"/>
              <a:t>), </a:t>
            </a:r>
            <a:r>
              <a:rPr lang="es-CO" dirty="0" err="1"/>
              <a:t>Condition</a:t>
            </a:r>
            <a:r>
              <a:rPr lang="es-CO" smtClean="0"/>
              <a:t>) </a:t>
            </a:r>
            <a:br>
              <a:rPr lang="es-CO" smtClean="0"/>
            </a:br>
            <a:r>
              <a:rPr lang="es-MX" smtClean="0"/>
              <a:t>Esta </a:t>
            </a:r>
            <a:r>
              <a:rPr lang="es-MX" dirty="0"/>
              <a:t>expresión aplicaría un filtro en toda la tabla, con lo que omitiría el contenido de filtro actual. La función DISTINCT devuelve los distintos valores de una columna que también están visibles en el contexto actual. Por tanto, para usar el anterior ejemplo de expresión de DAX, el uso de ALL en esa expresión omite los filtros, mientras que cambiar ALL por DISTINCT los observaría</a:t>
            </a:r>
            <a:endParaRPr lang="es-CO" dirty="0"/>
          </a:p>
        </p:txBody>
      </p:sp>
    </p:spTree>
    <p:extLst>
      <p:ext uri="{BB962C8B-B14F-4D97-AF65-F5344CB8AC3E}">
        <p14:creationId xmlns:p14="http://schemas.microsoft.com/office/powerpoint/2010/main" val="287743647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MX" dirty="0" smtClean="0"/>
              <a:t>TABLEAU</a:t>
            </a:r>
            <a:endParaRPr lang="es-CO" dirty="0"/>
          </a:p>
        </p:txBody>
      </p:sp>
      <p:sp>
        <p:nvSpPr>
          <p:cNvPr id="3" name="2 Marcador de número de diapositiva"/>
          <p:cNvSpPr>
            <a:spLocks noGrp="1"/>
          </p:cNvSpPr>
          <p:nvPr>
            <p:ph type="sldNum" sz="quarter" idx="12"/>
          </p:nvPr>
        </p:nvSpPr>
        <p:spPr/>
        <p:txBody>
          <a:bodyPr/>
          <a:lstStyle/>
          <a:p>
            <a:fld id="{3D8A3D67-1C99-CA4B-A8FF-3F7FA87D5315}" type="slidenum">
              <a:rPr lang="es-ES_tradnl" smtClean="0"/>
              <a:t>53</a:t>
            </a:fld>
            <a:endParaRPr lang="es-ES_tradnl"/>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14538" y="1457325"/>
            <a:ext cx="8162925" cy="3943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2213563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número de diapositiva"/>
          <p:cNvSpPr>
            <a:spLocks noGrp="1"/>
          </p:cNvSpPr>
          <p:nvPr>
            <p:ph type="sldNum" sz="quarter" idx="12"/>
          </p:nvPr>
        </p:nvSpPr>
        <p:spPr/>
        <p:txBody>
          <a:bodyPr/>
          <a:lstStyle/>
          <a:p>
            <a:fld id="{3D8A3D67-1C99-CA4B-A8FF-3F7FA87D5315}" type="slidenum">
              <a:rPr lang="es-ES_tradnl" smtClean="0"/>
              <a:t>54</a:t>
            </a:fld>
            <a:endParaRPr lang="es-ES_tradnl"/>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67271" y="1395855"/>
            <a:ext cx="8743950" cy="4286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1 Título"/>
          <p:cNvSpPr txBox="1">
            <a:spLocks/>
          </p:cNvSpPr>
          <p:nvPr/>
        </p:nvSpPr>
        <p:spPr>
          <a:xfrm>
            <a:off x="1748724" y="331549"/>
            <a:ext cx="10321873"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i="0" kern="1200">
                <a:solidFill>
                  <a:schemeClr val="tx1"/>
                </a:solidFill>
                <a:latin typeface="Arial" charset="0"/>
                <a:ea typeface="Arial" charset="0"/>
                <a:cs typeface="Arial" charset="0"/>
              </a:defRPr>
            </a:lvl1pPr>
          </a:lstStyle>
          <a:p>
            <a:r>
              <a:rPr lang="es-MX" smtClean="0"/>
              <a:t>TABLEAU</a:t>
            </a:r>
            <a:endParaRPr lang="es-CO" dirty="0"/>
          </a:p>
        </p:txBody>
      </p:sp>
    </p:spTree>
    <p:extLst>
      <p:ext uri="{BB962C8B-B14F-4D97-AF65-F5344CB8AC3E}">
        <p14:creationId xmlns:p14="http://schemas.microsoft.com/office/powerpoint/2010/main" val="203876865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CO"/>
          </a:p>
        </p:txBody>
      </p:sp>
      <p:sp>
        <p:nvSpPr>
          <p:cNvPr id="3" name="2 Marcador de número de diapositiva"/>
          <p:cNvSpPr>
            <a:spLocks noGrp="1"/>
          </p:cNvSpPr>
          <p:nvPr>
            <p:ph type="sldNum" sz="quarter" idx="12"/>
          </p:nvPr>
        </p:nvSpPr>
        <p:spPr/>
        <p:txBody>
          <a:bodyPr/>
          <a:lstStyle/>
          <a:p>
            <a:fld id="{3D8A3D67-1C99-CA4B-A8FF-3F7FA87D5315}" type="slidenum">
              <a:rPr lang="es-ES_tradnl" smtClean="0"/>
              <a:t>55</a:t>
            </a:fld>
            <a:endParaRPr lang="es-ES_tradnl"/>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4513" y="1795463"/>
            <a:ext cx="8562975" cy="3267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2934486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número de diapositiva"/>
          <p:cNvSpPr>
            <a:spLocks noGrp="1"/>
          </p:cNvSpPr>
          <p:nvPr>
            <p:ph type="sldNum" sz="quarter" idx="12"/>
          </p:nvPr>
        </p:nvSpPr>
        <p:spPr/>
        <p:txBody>
          <a:bodyPr/>
          <a:lstStyle/>
          <a:p>
            <a:fld id="{3D8A3D67-1C99-CA4B-A8FF-3F7FA87D5315}" type="slidenum">
              <a:rPr lang="es-ES_tradnl" smtClean="0"/>
              <a:t>56</a:t>
            </a:fld>
            <a:endParaRPr lang="es-ES_tradnl"/>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235" y="927463"/>
            <a:ext cx="11228750" cy="52251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6343604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número de diapositiva"/>
          <p:cNvSpPr>
            <a:spLocks noGrp="1"/>
          </p:cNvSpPr>
          <p:nvPr>
            <p:ph type="sldNum" sz="quarter" idx="12"/>
          </p:nvPr>
        </p:nvSpPr>
        <p:spPr/>
        <p:txBody>
          <a:bodyPr/>
          <a:lstStyle/>
          <a:p>
            <a:fld id="{3D8A3D67-1C99-CA4B-A8FF-3F7FA87D5315}" type="slidenum">
              <a:rPr lang="es-ES_tradnl" smtClean="0"/>
              <a:t>57</a:t>
            </a:fld>
            <a:endParaRPr lang="es-ES_tradnl"/>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2125" y="1366838"/>
            <a:ext cx="8667750" cy="4124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2854047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número de diapositiva"/>
          <p:cNvSpPr>
            <a:spLocks noGrp="1"/>
          </p:cNvSpPr>
          <p:nvPr>
            <p:ph type="sldNum" sz="quarter" idx="12"/>
          </p:nvPr>
        </p:nvSpPr>
        <p:spPr/>
        <p:txBody>
          <a:bodyPr/>
          <a:lstStyle/>
          <a:p>
            <a:fld id="{3D8A3D67-1C99-CA4B-A8FF-3F7FA87D5315}" type="slidenum">
              <a:rPr lang="es-ES_tradnl" smtClean="0"/>
              <a:t>58</a:t>
            </a:fld>
            <a:endParaRPr lang="es-ES_tradnl"/>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2938" y="1300163"/>
            <a:ext cx="10165946" cy="48393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5148562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556641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número de diapositiva"/>
          <p:cNvSpPr>
            <a:spLocks noGrp="1"/>
          </p:cNvSpPr>
          <p:nvPr>
            <p:ph type="sldNum" sz="quarter" idx="12"/>
          </p:nvPr>
        </p:nvSpPr>
        <p:spPr/>
        <p:txBody>
          <a:bodyPr/>
          <a:lstStyle/>
          <a:p>
            <a:fld id="{3D8A3D67-1C99-CA4B-A8FF-3F7FA87D5315}" type="slidenum">
              <a:rPr lang="es-ES_tradnl" smtClean="0"/>
              <a:t>6</a:t>
            </a:fld>
            <a:endParaRPr lang="es-ES_tradnl"/>
          </a:p>
        </p:txBody>
      </p:sp>
      <p:pic>
        <p:nvPicPr>
          <p:cNvPr id="512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6375" y="652463"/>
            <a:ext cx="9239250" cy="5553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933494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número de diapositiva"/>
          <p:cNvSpPr>
            <a:spLocks noGrp="1"/>
          </p:cNvSpPr>
          <p:nvPr>
            <p:ph type="sldNum" sz="quarter" idx="12"/>
          </p:nvPr>
        </p:nvSpPr>
        <p:spPr/>
        <p:txBody>
          <a:bodyPr/>
          <a:lstStyle/>
          <a:p>
            <a:fld id="{3D8A3D67-1C99-CA4B-A8FF-3F7FA87D5315}" type="slidenum">
              <a:rPr lang="es-ES_tradnl" smtClean="0"/>
              <a:t>7</a:t>
            </a:fld>
            <a:endParaRPr lang="es-ES_tradnl"/>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28738" y="890588"/>
            <a:ext cx="9534525" cy="5076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912051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número de diapositiva"/>
          <p:cNvSpPr>
            <a:spLocks noGrp="1"/>
          </p:cNvSpPr>
          <p:nvPr>
            <p:ph type="sldNum" sz="quarter" idx="12"/>
          </p:nvPr>
        </p:nvSpPr>
        <p:spPr/>
        <p:txBody>
          <a:bodyPr/>
          <a:lstStyle/>
          <a:p>
            <a:fld id="{3D8A3D67-1C99-CA4B-A8FF-3F7FA87D5315}" type="slidenum">
              <a:rPr lang="es-ES_tradnl" smtClean="0"/>
              <a:t>8</a:t>
            </a:fld>
            <a:endParaRPr lang="es-ES_tradnl"/>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66838" y="752475"/>
            <a:ext cx="9458325" cy="5353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673556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número de diapositiva"/>
          <p:cNvSpPr>
            <a:spLocks noGrp="1"/>
          </p:cNvSpPr>
          <p:nvPr>
            <p:ph type="sldNum" sz="quarter" idx="12"/>
          </p:nvPr>
        </p:nvSpPr>
        <p:spPr/>
        <p:txBody>
          <a:bodyPr/>
          <a:lstStyle/>
          <a:p>
            <a:fld id="{3D8A3D67-1C99-CA4B-A8FF-3F7FA87D5315}" type="slidenum">
              <a:rPr lang="es-ES_tradnl" smtClean="0"/>
              <a:t>9</a:t>
            </a:fld>
            <a:endParaRPr lang="es-ES_tradnl"/>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7763" y="933450"/>
            <a:ext cx="9896475" cy="4991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69464044"/>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o" ma:contentTypeID="0x010100DB1B367B95F05A46AD79F531E0B12249" ma:contentTypeVersion="8" ma:contentTypeDescription="Crear nuevo documento." ma:contentTypeScope="" ma:versionID="dc50ad310d643cacd280548fa09d190d">
  <xsd:schema xmlns:xsd="http://www.w3.org/2001/XMLSchema" xmlns:xs="http://www.w3.org/2001/XMLSchema" xmlns:p="http://schemas.microsoft.com/office/2006/metadata/properties" xmlns:ns2="28c133c1-f39f-47ef-88b0-6463f35cce5c" xmlns:ns3="ef85bb3e-2804-46d3-905f-c22ca17669c2" targetNamespace="http://schemas.microsoft.com/office/2006/metadata/properties" ma:root="true" ma:fieldsID="af2441aa6070549c5af0a8ced53ff023" ns2:_="" ns3:_="">
    <xsd:import namespace="28c133c1-f39f-47ef-88b0-6463f35cce5c"/>
    <xsd:import namespace="ef85bb3e-2804-46d3-905f-c22ca17669c2"/>
    <xsd:element name="properties">
      <xsd:complexType>
        <xsd:sequence>
          <xsd:element name="documentManagement">
            <xsd:complexType>
              <xsd:all>
                <xsd:element ref="ns2:MediaServiceMetadata" minOccurs="0"/>
                <xsd:element ref="ns2:MediaServiceFastMetadata" minOccurs="0"/>
                <xsd:element ref="ns2:MediaServiceDateTaken" minOccurs="0"/>
                <xsd:element ref="ns3:SharedWithUsers" minOccurs="0"/>
                <xsd:element ref="ns3:SharedWithDetails" minOccurs="0"/>
                <xsd:element ref="ns2:MediaServiceAutoTags" minOccurs="0"/>
                <xsd:element ref="ns2:MediaServiceLocation"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8c133c1-f39f-47ef-88b0-6463f35cce5c"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DateTaken" ma:index="10" nillable="true" ma:displayName="MediaServiceDateTaken" ma:description="" ma:hidden="true" ma:internalName="MediaServiceDateTaken" ma:readOnly="true">
      <xsd:simpleType>
        <xsd:restriction base="dms:Text"/>
      </xsd:simpleType>
    </xsd:element>
    <xsd:element name="MediaServiceAutoTags" ma:index="13" nillable="true" ma:displayName="MediaServiceAutoTags" ma:description="" ma:internalName="MediaServiceAutoTags" ma:readOnly="true">
      <xsd:simpleType>
        <xsd:restriction base="dms:Text"/>
      </xsd:simpleType>
    </xsd:element>
    <xsd:element name="MediaServiceLocation" ma:index="14" nillable="true" ma:displayName="MediaServiceLocation" ma:description="" ma:internalName="MediaServiceLocation" ma:readOnly="true">
      <xsd:simpleType>
        <xsd:restriction base="dms:Text"/>
      </xsd:simpleType>
    </xsd:element>
    <xsd:element name="MediaServiceOCR" ma:index="15" nillable="true" ma:displayName="MediaServiceOCR"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ef85bb3e-2804-46d3-905f-c22ca17669c2" elementFormDefault="qualified">
    <xsd:import namespace="http://schemas.microsoft.com/office/2006/documentManagement/types"/>
    <xsd:import namespace="http://schemas.microsoft.com/office/infopath/2007/PartnerControls"/>
    <xsd:element name="SharedWithUsers" ma:index="11" nillable="true" ma:displayName="Compartido con"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Detalles de uso compartido" ma:description=""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ECA2253-4DBF-4925-AC13-56BBD6754CE5}">
  <ds:schemaRefs>
    <ds:schemaRef ds:uri="http://schemas.microsoft.com/sharepoint/v3/contenttype/forms"/>
  </ds:schemaRefs>
</ds:datastoreItem>
</file>

<file path=customXml/itemProps2.xml><?xml version="1.0" encoding="utf-8"?>
<ds:datastoreItem xmlns:ds="http://schemas.openxmlformats.org/officeDocument/2006/customXml" ds:itemID="{FF3C8BF2-1500-4CD2-B9E3-78B97800A0CC}">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24FE5158-8BBD-41C2-9B02-BFBDDF1E1CD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8c133c1-f39f-47ef-88b0-6463f35cce5c"/>
    <ds:schemaRef ds:uri="ef85bb3e-2804-46d3-905f-c22ca17669c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2415</TotalTime>
  <Words>1393</Words>
  <Application>Microsoft Office PowerPoint</Application>
  <PresentationFormat>Personalizado</PresentationFormat>
  <Paragraphs>218</Paragraphs>
  <Slides>59</Slides>
  <Notes>0</Notes>
  <HiddenSlides>0</HiddenSlides>
  <MMClips>0</MMClips>
  <ScaleCrop>false</ScaleCrop>
  <HeadingPairs>
    <vt:vector size="4" baseType="variant">
      <vt:variant>
        <vt:lpstr>Tema</vt:lpstr>
      </vt:variant>
      <vt:variant>
        <vt:i4>1</vt:i4>
      </vt:variant>
      <vt:variant>
        <vt:lpstr>Títulos de diapositiva</vt:lpstr>
      </vt:variant>
      <vt:variant>
        <vt:i4>59</vt:i4>
      </vt:variant>
    </vt:vector>
  </HeadingPairs>
  <TitlesOfParts>
    <vt:vector size="60" baseType="lpstr">
      <vt:lpstr>Tema de Office</vt:lpstr>
      <vt:lpstr>Base de datos con SQL server</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KPI’s ¿Qué son, para qué sirven y por qué y cómo utilizarlos? </vt:lpstr>
      <vt:lpstr>Cómo crear un KPI </vt:lpstr>
      <vt:lpstr>Gráfico lineal</vt:lpstr>
      <vt:lpstr>Gráfico de columnas</vt:lpstr>
      <vt:lpstr>Gráfico combinado</vt:lpstr>
      <vt:lpstr>Mapas de Calor y de puntos</vt:lpstr>
      <vt:lpstr>Gráficos de dispersión y gráficos de burbujas </vt:lpstr>
      <vt:lpstr>Gráficos de cascadas y embudos</vt:lpstr>
      <vt:lpstr>Gráficos circulares y gráficos de anillos </vt:lpstr>
      <vt:lpstr>Gráfico con filtros </vt:lpstr>
      <vt:lpstr>Ejercicio</vt:lpstr>
      <vt:lpstr>Ejercicio</vt:lpstr>
      <vt:lpstr>Ejercicio</vt:lpstr>
      <vt:lpstr>Ejercicio</vt:lpstr>
      <vt:lpstr>Ejercicio</vt:lpstr>
      <vt:lpstr>Ejercicio</vt:lpstr>
      <vt:lpstr>Presentación de PowerPoint</vt:lpstr>
      <vt:lpstr>Funciones DAX</vt:lpstr>
      <vt:lpstr>Funciones DaX</vt:lpstr>
      <vt:lpstr>Funciones de agregación</vt:lpstr>
      <vt:lpstr>Funciones de recuento</vt:lpstr>
      <vt:lpstr>Funciones lógicas</vt:lpstr>
      <vt:lpstr>Funciones de información</vt:lpstr>
      <vt:lpstr>Funciones de texto</vt:lpstr>
      <vt:lpstr>Funciones de fecha </vt:lpstr>
      <vt:lpstr>Uso de variables en expresiones DAX</vt:lpstr>
      <vt:lpstr>Relaciones de tablas y DAX</vt:lpstr>
      <vt:lpstr>Relaciones de tablas y DAX</vt:lpstr>
      <vt:lpstr>Relaciones de tablas y DAX</vt:lpstr>
      <vt:lpstr>Filtrado y tablas DAX</vt:lpstr>
      <vt:lpstr>Funciones de tabla DAX</vt:lpstr>
      <vt:lpstr>TABLEAU</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Juan Carlos Villa Jaramillo</dc:creator>
  <cp:lastModifiedBy>Mario Fernando Castillo Sarria</cp:lastModifiedBy>
  <cp:revision>52</cp:revision>
  <dcterms:created xsi:type="dcterms:W3CDTF">2018-06-25T18:49:12Z</dcterms:created>
  <dcterms:modified xsi:type="dcterms:W3CDTF">2018-09-29T14:06:36Z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0x010100DB1B367B95F05A46AD79F531E0B12249</vt:lpwstr>
  </property>
</Properties>
</file>